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82" r:id="rId3"/>
    <p:sldId id="283" r:id="rId4"/>
    <p:sldId id="286" r:id="rId5"/>
    <p:sldId id="287" r:id="rId6"/>
    <p:sldId id="288" r:id="rId7"/>
    <p:sldId id="289" r:id="rId8"/>
    <p:sldId id="284" r:id="rId9"/>
    <p:sldId id="271" r:id="rId10"/>
    <p:sldId id="272" r:id="rId11"/>
    <p:sldId id="285" r:id="rId12"/>
  </p:sldIdLst>
  <p:sldSz cx="9144000" cy="6858000" type="screen4x3"/>
  <p:notesSz cx="6858000" cy="9710738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9400"/>
    <a:srgbClr val="F8723C"/>
    <a:srgbClr val="547483"/>
    <a:srgbClr val="FF3300"/>
    <a:srgbClr val="C9D6CA"/>
    <a:srgbClr val="628798"/>
    <a:srgbClr val="8CA9B6"/>
    <a:srgbClr val="A8BEC8"/>
    <a:srgbClr val="435D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llemlayou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E9639D4-E3E2-4D34-9284-5A2195B3D0D7}" styleName="Lyst layou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Mellemlayou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yst layou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llemlayout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Ingen typografi, tabelgit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ema til typografi 2 - Markering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ema til typografi 2 - Markering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ema til typografi 2 - Markering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ema til typografi 2 - Markering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yst layout 1 - Markerin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08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2F0D558-E96A-4B8C-8686-888C1E0B878C}" type="datetimeFigureOut">
              <a:rPr lang="da-DK"/>
              <a:pPr>
                <a:defRPr/>
              </a:pPr>
              <a:t>18-03-2013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001713" y="728663"/>
            <a:ext cx="4854575" cy="3641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a-DK" noProof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613275"/>
            <a:ext cx="5486400" cy="436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noProof="0" smtClean="0"/>
              <a:t>Klik for at redigere typografi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2233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92233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8A0BD84-61E4-4E21-9619-8933DD585C4D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944198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Pladsholder til diasbille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dirty="0" smtClean="0"/>
          </a:p>
        </p:txBody>
      </p:sp>
      <p:sp>
        <p:nvSpPr>
          <p:cNvPr id="15363" name="Pladsholder til dias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9552D3-74D4-4027-91E8-5486776D28D4}" type="slidenum">
              <a:rPr lang="da-DK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da-DK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Pladsholder til diasbille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dirty="0" smtClean="0"/>
          </a:p>
        </p:txBody>
      </p:sp>
      <p:sp>
        <p:nvSpPr>
          <p:cNvPr id="15363" name="Pladsholder til dias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9552D3-74D4-4027-91E8-5486776D28D4}" type="slidenum">
              <a:rPr lang="da-DK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da-DK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Pladsholder til diasbille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dirty="0" smtClean="0"/>
          </a:p>
        </p:txBody>
      </p:sp>
      <p:sp>
        <p:nvSpPr>
          <p:cNvPr id="15363" name="Pladsholder til dias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9552D3-74D4-4027-91E8-5486776D28D4}" type="slidenum">
              <a:rPr lang="da-DK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da-DK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Pladsholder til diasbille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dirty="0" smtClean="0"/>
          </a:p>
        </p:txBody>
      </p:sp>
      <p:sp>
        <p:nvSpPr>
          <p:cNvPr id="15363" name="Pladsholder til dias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9552D3-74D4-4027-91E8-5486776D28D4}" type="slidenum">
              <a:rPr lang="da-DK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da-DK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Pladsholder til diasbille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dirty="0" smtClean="0"/>
          </a:p>
        </p:txBody>
      </p:sp>
      <p:sp>
        <p:nvSpPr>
          <p:cNvPr id="15363" name="Pladsholder til dias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9552D3-74D4-4027-91E8-5486776D28D4}" type="slidenum">
              <a:rPr lang="da-DK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da-DK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Pladsholder til diasbille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dirty="0" smtClean="0"/>
          </a:p>
        </p:txBody>
      </p:sp>
      <p:sp>
        <p:nvSpPr>
          <p:cNvPr id="15363" name="Pladsholder til dias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9552D3-74D4-4027-91E8-5486776D28D4}" type="slidenum">
              <a:rPr lang="da-DK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da-DK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Pladsholder til diasbille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dirty="0" smtClean="0"/>
          </a:p>
        </p:txBody>
      </p:sp>
      <p:sp>
        <p:nvSpPr>
          <p:cNvPr id="15363" name="Pladsholder til dias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9552D3-74D4-4027-91E8-5486776D28D4}" type="slidenum">
              <a:rPr lang="da-DK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da-DK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Pladsholder til diasbille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dirty="0" smtClean="0"/>
          </a:p>
        </p:txBody>
      </p:sp>
      <p:sp>
        <p:nvSpPr>
          <p:cNvPr id="15363" name="Pladsholder til dias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9552D3-74D4-4027-91E8-5486776D28D4}" type="slidenum">
              <a:rPr lang="da-DK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da-DK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21DC0-1BED-4539-AFFA-5FCCC76CBCDD}" type="datetimeFigureOut">
              <a:rPr lang="da-DK"/>
              <a:pPr>
                <a:defRPr/>
              </a:pPr>
              <a:t>18-03-2013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C9B6A-6181-4962-A824-48221CED1CB8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81631-AA4A-4345-9D11-458757435CFB}" type="datetimeFigureOut">
              <a:rPr lang="da-DK"/>
              <a:pPr>
                <a:defRPr/>
              </a:pPr>
              <a:t>18-03-2013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D67C3-B675-4D8D-9BDF-9E0E60B65CF5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52184-34F8-4839-947C-72A18CA64BCF}" type="datetimeFigureOut">
              <a:rPr lang="da-DK"/>
              <a:pPr>
                <a:defRPr/>
              </a:pPr>
              <a:t>18-03-2013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ABC56-0697-4333-887E-2D5FD4E9706A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B17E1-7D2C-4863-A381-3214B756C4CD}" type="datetimeFigureOut">
              <a:rPr lang="da-DK"/>
              <a:pPr>
                <a:defRPr/>
              </a:pPr>
              <a:t>18-03-2013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CCFA1-8982-4A96-9FA0-D69F760A540D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D0960-B0C1-43E5-B780-5E3E721CF71F}" type="datetimeFigureOut">
              <a:rPr lang="da-DK"/>
              <a:pPr>
                <a:defRPr/>
              </a:pPr>
              <a:t>18-03-2013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AB49C-C67C-4F4A-9CE9-ED00A881A036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7AF45-C652-4B08-9ED2-57FC753ED6D4}" type="datetimeFigureOut">
              <a:rPr lang="da-DK"/>
              <a:pPr>
                <a:defRPr/>
              </a:pPr>
              <a:t>18-03-2013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E87B0-3507-41B7-99E4-AA1572835A83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E229E-8AC5-48DB-884A-FD4AAD5518F0}" type="datetimeFigureOut">
              <a:rPr lang="da-DK"/>
              <a:pPr>
                <a:defRPr/>
              </a:pPr>
              <a:t>18-03-2013</a:t>
            </a:fld>
            <a:endParaRPr lang="da-DK"/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03763-E3F1-47A8-ABEA-FEDC67E15A17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83EEC-3323-427F-9037-6C956D9AC8B9}" type="datetimeFigureOut">
              <a:rPr lang="da-DK"/>
              <a:pPr>
                <a:defRPr/>
              </a:pPr>
              <a:t>18-03-2013</a:t>
            </a:fld>
            <a:endParaRPr lang="da-DK"/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3602C-D5EC-45C6-A405-0D05A3FF0FFD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CCA23-1CCD-4231-900B-DDF4F0F79D2B}" type="datetimeFigureOut">
              <a:rPr lang="da-DK"/>
              <a:pPr>
                <a:defRPr/>
              </a:pPr>
              <a:t>18-03-2013</a:t>
            </a:fld>
            <a:endParaRPr lang="da-DK"/>
          </a:p>
        </p:txBody>
      </p:sp>
      <p:sp>
        <p:nvSpPr>
          <p:cNvPr id="3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CB5F9-34B6-4FE6-B9A3-B296D5CC1ABA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FEAC0-EA46-4E74-946A-F7BBDBB44DEB}" type="datetimeFigureOut">
              <a:rPr lang="da-DK"/>
              <a:pPr>
                <a:defRPr/>
              </a:pPr>
              <a:t>18-03-2013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BE6EB-F9B7-4718-AC7F-50F120CE443A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103EB-78E0-4CA5-974E-0A28FEF48A3B}" type="datetimeFigureOut">
              <a:rPr lang="da-DK"/>
              <a:pPr>
                <a:defRPr/>
              </a:pPr>
              <a:t>18-03-2013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2C0C2-3182-4E5A-B356-211BAAD8F28D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dsholder til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titeltypografi i masteren</a:t>
            </a:r>
          </a:p>
        </p:txBody>
      </p:sp>
      <p:sp>
        <p:nvSpPr>
          <p:cNvPr id="1027" name="Pladsholder til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E957556-8D0C-4D52-BF13-28165E186D5A}" type="datetimeFigureOut">
              <a:rPr lang="da-DK"/>
              <a:pPr>
                <a:defRPr/>
              </a:pPr>
              <a:t>18-03-2013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3BBE76C-BC88-4937-A357-16553F76F109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 txBox="1">
            <a:spLocks/>
          </p:cNvSpPr>
          <p:nvPr/>
        </p:nvSpPr>
        <p:spPr>
          <a:xfrm>
            <a:off x="1619672" y="1774538"/>
            <a:ext cx="6048672" cy="1470025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endParaRPr lang="da-DK" sz="4400" dirty="0"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29"/>
          <a:stretch/>
        </p:blipFill>
        <p:spPr bwMode="auto">
          <a:xfrm>
            <a:off x="0" y="764704"/>
            <a:ext cx="9144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8186" b="49999"/>
          <a:stretch/>
        </p:blipFill>
        <p:spPr bwMode="auto">
          <a:xfrm rot="5400000">
            <a:off x="-3104619" y="3285841"/>
            <a:ext cx="6858002" cy="286320"/>
          </a:xfrm>
          <a:prstGeom prst="rect">
            <a:avLst/>
          </a:prstGeom>
          <a:gradFill flip="none" rotWithShape="1">
            <a:gsLst>
              <a:gs pos="0">
                <a:srgbClr val="FF3300">
                  <a:shade val="30000"/>
                  <a:satMod val="115000"/>
                </a:srgbClr>
              </a:gs>
              <a:gs pos="50000">
                <a:srgbClr val="FF3300">
                  <a:shade val="67500"/>
                  <a:satMod val="115000"/>
                </a:srgbClr>
              </a:gs>
              <a:gs pos="100000">
                <a:srgbClr val="FF33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</p:pic>
      <p:sp>
        <p:nvSpPr>
          <p:cNvPr id="2" name="Tekstboks 1"/>
          <p:cNvSpPr txBox="1"/>
          <p:nvPr/>
        </p:nvSpPr>
        <p:spPr>
          <a:xfrm>
            <a:off x="1074790" y="292006"/>
            <a:ext cx="44422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b="1" dirty="0" smtClean="0">
                <a:solidFill>
                  <a:schemeClr val="bg1">
                    <a:lumMod val="50000"/>
                  </a:schemeClr>
                </a:solidFill>
              </a:rPr>
              <a:t>Klassificering af energibesparelser</a:t>
            </a:r>
            <a:endParaRPr lang="da-DK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 Box 44"/>
          <p:cNvSpPr txBox="1">
            <a:spLocks noChangeArrowheads="1"/>
          </p:cNvSpPr>
          <p:nvPr/>
        </p:nvSpPr>
        <p:spPr bwMode="auto">
          <a:xfrm>
            <a:off x="1403648" y="1556792"/>
            <a:ext cx="6910536" cy="886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da-DK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Værktøj </a:t>
            </a:r>
            <a:r>
              <a:rPr lang="da-DK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til klassificering af </a:t>
            </a:r>
            <a:r>
              <a:rPr lang="da-DK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energieffektiviseringsforslag</a:t>
            </a:r>
            <a:endParaRPr lang="da-DK" sz="3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4" descr="http://www.passivhusnordvest.dk/wp-content/uploads/2010/08/termografi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140968"/>
            <a:ext cx="3312368" cy="272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02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065312" y="989856"/>
            <a:ext cx="8229600" cy="1143000"/>
          </a:xfrm>
        </p:spPr>
        <p:txBody>
          <a:bodyPr>
            <a:normAutofit/>
          </a:bodyPr>
          <a:lstStyle/>
          <a:p>
            <a:r>
              <a:rPr lang="da-DK" sz="4000" dirty="0" smtClean="0"/>
              <a:t>Intro - belysningscase</a:t>
            </a:r>
            <a:endParaRPr lang="da-DK" sz="4000" dirty="0"/>
          </a:p>
        </p:txBody>
      </p:sp>
      <p:sp>
        <p:nvSpPr>
          <p:cNvPr id="6" name="AutoShape 2" descr="data:image/jpeg;base64,/9j/4AAQSkZJRgABAQAAAQABAAD/2wCEAAkGBhQSERUUEhQVFRUUGBQVFhQVFRUUFRQYFBUVFxQUFBUXHCYeFxkjGRUUHy8gIycpLCwsFR4xNTAqNSYrLCkBCQoKDgwOGg8PGiwkHCQsLCwsLCwsKSwsLCwsLCksLCwsLCksLCwsKSkpLCksLCwsKSwsKSwpLCwsKSksLCwpLP/AABEIAOgA2QMBIgACEQEDEQH/xAAcAAABBQEBAQAAAAAAAAAAAAAGAgMEBQcBAAj/xABQEAABAwIBBQoICggFBAMBAAABAAIDBBEhBQYSMUETIlFhcYGRsbLBByMyUnKSodIUJDNCU3Oi0dPwGDRigoOzwuEIFhclYzVDo/Fkw+IV/8QAGgEAAgMBAQAAAAAAAAAAAAAAAwQBAgUABv/EADYRAAIBAgMECQQBAgcAAAAAAAABAgMRBBIhMVFhcQUTIiMyQYHB0TOhsfByFEI0Q1JikeHx/9oADAMBAAIRAxEAPwDLs3M346iN5c54cwjAaNi2wxxBxuVZjMqLz5OlvuqJmdPob46tItdyODb9x5kavgsSodwEpu+gMDMaLz5Olvurv+RofPk6We6ihsaUIlVto5TYMDMKLz5OlnupBzGi8+Tpb7qO6SgLm3UGeGxIQusbYXVAmMxYfPk6W+6u/wCQ4fPk6We6ihrEsRrnKR1wWGYMPnydLfdTzPB7AWuOnLhbazG/7iJgxSGx2jPGQOhVzS3kgeMwafz5ulnurv8Ap/T/AEk32PdRVoLhjXZpbzgVPg/g+kl+z7q5/p9D9I/pb7qKHRpGguzyIuDQ8HsP0knrM91c/wBPYvPk6We6ibRXtFXUpENgwfB9H50v2fdSHZhxD50v2fdRUvXPCVOZlbsFI8xIibacltpu3AeqkuzJhvg+S2zFnuotqCQNG+Osng4lGMh/NlOZkOT3g4zMWI/Pk6W+6uvzDiHz5OlvuolheV2Sd3KqOcibsFDmVF50n2fdXP8AJcXnSdLfdRPunEPalAjzfapU2VzMFv8AJUXnSdLfdXf8kxedJ0t91FIA4D0hd0Rx+xdnZ2Z7wJy1mtHDC6RrnkjRwOjbFwGwcaGFoueLmileL4uLLA6zZ7SbcyzpEg7oLC7WoX5oUulC/wBMj7LUa0LC+MX1s3jubyTzjqVD4OKTSpnn/lI+xGjCipdCSx1PGifSGLT1jnRrXQlJ2qNEaOmVtk3IW6m1wEr4NZLhkcw3Bsg1Iu2ganKN9Qvydmy1sYaWuJF7kW6iboWy5m0Wuc4De3PERyhWtHnVIwWNiodblt7xbYkVGSY63FoGHUtlwRKweLpO5o+oEhthT74t43jJKd3NPyx4N5OtcziuMSTuanGJJ3JQcQHRpBYpr4UgxKTiEWLoYpBjSdzVirGCxLDNEaR1/N+/mUiOC+vUMSeJMzO0jfmA4ApIITwmy1SnMSoaUuNgFzditrnsl0he6yTlOjLHWR1mjmo4EvkFgRgNpT2cuaWmdJmFhiCLJZ1LO/kHVO8beZmYjSg1WNZQ6BsVGaxFzXAONhpsSr8sZbZTi3lSbG7Bxu+5RMt5zhl44Td2ov2N4m8J40HyPJNziTiSdZU7S8Ybz2Va98t3PNybc2OocAVWplQ7enm61CR4bArRqngqNqWTgMxH/jjsUZyMvfh2cRGI9qzbMDK4jge0kAmQmx42MHci6DLoI1gpyEbxMivK1Rhgyn02h3CPbqI6UxJRFKzUykJA+M6xvhyHA9ytpqcIco+QaErq5RGlTj6PBT30ykTZMtHeyBKNhmLuDxplz4OVZOp1zQVcpZMrtyT0sePMFNEV12SLEqMpNytLE26JWT4ky6PiVcpNyA+NNGNT3M4k2WrrHXIJiXBEphaOBcAsOXV96465Enw3o5+MqMWXUt0acp4BjrXFdpUuwT1LV6BuEuogFzYqMYuNc43Rydgtoc+3tABAICiZWz0kkuAdG+GCG9z41Grq1kLdOR1hsA1uPABtQHRQXrZbB6pqcC57rAYkk4BB2Ws5XSXZFdrNROpz/uHEoeVstPndjvWDyWDUOM8JVeXWRo095W4m6ZklxToYXLsVKd0Nxs61dpJFotXIUuroUZWVVFZh4rdYVarQd0XntJdG8gGx2qzp66TYVW0TcDy9wRDkqh0gCn8JSzyEMZOEIXaLjNTOSSnqI3u8m9nj9k6/vW0uqGuAIOBxBWMx5KvqCIcxM6i6DcpcXQnRuNZGy45rI2NgqOV77iWEqKqpKPkaZSujvv7q6llidHo3FvaEDRZQa7U7uKn08t9pWTLXU1aeitYk1LGg703CiOXHux1pPOuzHWHYW4hdexIjOPSvElTc6xxzEy5idKbcuuiLEd8aZdEpLgkFq7Qiwy2HoTb23P56FIkds/N0ljblcQQ3RK5yBkYyBxtqsq4PseRW1HnW+MWs08yrO9tC0LX1B7KeTXMe4EHAkKqkYr/KmWny6zzAWWcZ0Z7tjJjpyHP1Ok1tZxM848eoca6N7anZbvslhlzL0dMLHfSHUwbON52D2oGrMovmeXyOudnABwAbAqqSdziXOJJOJJNyVxjzqVrBclkT904FKo8mufsJJ4FNyRkMvxOA4T3cKKaWJkbbNHOdZ/PAr2FXUvoitoM3A3F+J80d57gvZcaGhhwsNLDVs2BWzqgKsyywPDeInqQamkWXpazQJ5UcSwnUMOfEKkRJlxo0Do/s9oIcUUHeI3PaTaHUeXuCN834d4EFUA3p5T1BH2bjd41b3Ry1Z5/paVqYS5Gyfpyxjhe32G56ln2RsrCDKD2nBj3vjPO42PTZa/mpS3laeAOPQCsMylk4/DJWHAiR9+a5VelHmmo8AfQS7uU5ebNcbFii3NimiuS6UXI8k4W6UBZtZS3emY+9yN67lb/axRDQsLnAAXJIG3avNzbPRwsXNfGGvOi9rgSdWscSYbMF2vo3MfZwtgmAxRGb8y7iiayTWlgKI1thzpwOV1UKuAt7Qm3BdLkkkK6mUcRBCS4WTt007lVsxWxHc0qwyNk98hNr4DWmjFvNK+384pVNluWLBrxbgwXXb2EKyepAq43NeQ4HWRiFFmnDWlziA1uJJsAAk5fzkEbTJO8kDUBi5x4GhZDnPnXNVusbsiB3sYPtefnO9iNBNoHlzMvs5s6/hF4oCWsOBcMHP+5vFtQPVQaLyOAqXkKQtqI3HGx7ipGcMVp3Hzg13rNBRstkdF5Z2v5FLZSBSHc902Xsm9FXcl//AOe3g3U96hQ28i9So45bebSEujkvhI8YC1nO4Aut3X6WT1irKRnU3shI3NKOWpMdiIYmm2Sv61Ooo5XnfPL7argC3GlxRKwposDY2trS9Wo8tg8I6lPnLSaEZxBJDSbbN8BZCSLc4HeKeL38m5x84bUJWR8K3k1IqLUsMn+SeU9QWhZtN3reRZ9k7yTynqC0XNcb1vMvRdHbWeb6Z+madmjBiTwMPtssPexz8oVDiN9eY24zh3rfs1It488QHWViVHpfDKp/zg8gHZck9wSePneo3++Qz0bHLQSI3g7yhuUm5uO9muG+mwA+0Gy1KgrnMN2EjkWNMp3NipntwIdM8HjZou6mjpWsZCrxNHHMz54DuQ7RzG4WPXjrc2oy2BRlCrke1hfffDC4AB5FBDVbybs+AOcbi9rb29uEqtDErcMctgu2Tm5al1zV1ySO4JrRT7wm3Gym5Fhp7l0M3unbAG1r2TtPSmQkNBNgTq4Ep2W2iExbkzXfEu18PDfnUqTKtD78uxfB9z3Lj8r231oEzlzuipRq05D5MYPtedg9qrM6c89zY5tMA5wdoOk1sjJBNh5zrA8QQTStMsM73kucHRu0jjwg48/sTlGDlq9gCrojwy1LU1THTuuC9oIAwa2+IaNgTeVqTRmeBqDjbkOI613JEYE8Wlq0235Lq4zppbVBtqc2N3SwfctSnTtLKJVKmtyoyFEPhEelqu6/qlTs7qe0kbtjo2+y4+5R8nx2lbz9Svs86TxdO79kj2NP3q1WFnH1Bqd5vkvywJLVfxUulk7XYB7j0Bx7lSSNVvJUD4A1lxcyE2vj87YhNWT5BZ9rJ/Je5byw48zeyE2Y1YTw4jkZ2QmXRLKktRiL0IjBZPxSAYnHitdc0FLoxa/JxG2N7paqlbUapvVFJnC3xDja19E/aCDkc52x+IJGoaPPdwt1oHTWE8BFXxFjQeR+8epq0jNFlw3mWbUPkfvHqatRzKivo8i9F0e7XPOdMK8UuJrubMVoTxk9QWGU8NnVbuGV49Uf3X0DkSC0LeME9JKxP4FaKoPC+c/aI7lkYyoszfE08JTtCK4FEKMblTgjyYKhx/ejb7yscxqsxPkpnXAvpx8wbug6SDzlSJ6K2g3/AIns6Q0dyq66MxyCdg30b3vAt5Qvvm87W250jnU45R2Mcsr8F7GwZJAdA/evJFnXvhhxJlJzSqWy6rFsjLtOJuCARtTrhjqSOthtJMU1y89y60JEgUXZNkIcUmGAvvbYC44E4BOw0pkNhsxPEBrVVnRnXFSx2a44B9ixx0pcLkaOGrhOAVo3bsirsiVljLcdO3TimcxoaNMnegcJJ7lleXc7n1RnZEXsYyNzy43Ekmi5gsdrW2ccNfUoGc9dLUsmdKbCMwFsYJsBK1zrnznW0cTzJ1tP8bqWjU+B9v3mxuC0KVJR1lt/8+RWdTyRU0lPegmPmzxHpY4d6l5tx6VPVN/ZDvVBKTkWPSoqocGi7oF1P8H0Gm+ZnDG7qt3puEl2uD+AFVaLkUdG20jfSHWi7Paks+F3nQs+zh3hCsUdnBaPn3QeJpX/ALGj9hhHetVaVI8TLqPst7gApYt+PzsRhnpS3ooXcBj+1GfuQxHHvgtBzro75O9FkLujR+9VxnZcOZFB5sz4fJj1QxTpoh8CYbC5kdjYXNr7VHqmYqVVD4jH9Y/vSmJVl6j1B3DGoixHos7IUWRllaTRavRZ2WqM+BZ0w0NhC3JPxx6IJ0S7DZstjq2qXBRp/KNG5sYNr3NjhxYJGtLSw5SiCedE+lTHCwsy19flNwQMjzOr9WfqHkavSb/dAaawf03z+Dqu0s8msuwek7qYtizBo7tB5Flmb1NpMHpu7Ma2rM2CzGjkW7hp5YswsZTz1FuNMpGWY0cAHUsrkyf4qU7N8el91rTBgs/fH8VeeFp7Swca9nM2qEfwDGUKWzmYbHdyrJKcEOB4HW6f/aMMsUd3Ntsb1uVJV5PIDjbUHds/csrrWv8AkdyXf7wHPB7U7jIISfkyHM+rc4i3M645CEYVsdpHDDWVnNNVmN8cm1psfRd5Q6nfuozy1nBCJW3ljBexjrF7QcRbaeEFElNPUrGJYMXW05cbAgDWSdQHCVWZNyxFKXBssdmi7nabSGjhNiqTOvOqR5NPT6TGDyn6nycYHzR+eNRHWViZaIlZ1Z7MhHwemGm7DSOwHVpPI1bbNGPIs6dG+WQulcXve2UFxGrTpXb1o+aA4G1lYMobCwHCee2vjT7aM6Yw+cPaJm94TkKkKa02izjKbW4pcpRXhqOOCkf6rbdyl08Hx5n7dM3qAPUribIRMLsPLom8+hpDvUmnyKfhNE+3l0x9jWO/qU9de6/diIdLRfvmwUzQoyWVcfE4W5iFJ8FEfxmT0O9qIsyMkfGq5nA7tOB6iongzyboV07D81kg6JGhMwneVT0f2RSpHSHL3BWuptCZ7fNe8dDitYzzodLJ8Jt5IhPTHY9yz/O+j0KyYW+df1gD3rYMuUenk63BFCegMW3OdnTkYii5RqR4GKGHHpWq5cyfpUBA2049kYPcs8qKazjzrYmwB1Oxp2xMHTGAo6TlZQfH4KdGdvOnu+T5sq48VIq2fEY/rXd6kZVpNB5HBcJVXF8Qj+uf1OQsX4E+I3hXd2DiaPV6Ley1NinuVYVEOI5G9kJ+lo1kVXYepRvY7k3JvElZ2UYELPT4L33pV7RU9lCzv+RaALnS/pKyqruaUFZGTZ4MG4uxxGjgBYW0gECLRs8ae1NISATvMQ21vGNwvyLOVpYF3p+vwL1/EGWZsV4r/wDI/sxLZs0I8WDjCx/MkeI/iP7EK2fMlt3s4gT0Ba1F2izLrLto0AIAf+pu9D+pH4QDJ+qO9E9pZOM2R5mnQ8ztd5Y5G9sprQDgQRgSR9t6crjvxyDtlR3OsXcp7bliTdl6mjHb+8Ctyjm21zGaGBBx49X3oDzzjjp8pwbuxrmCFhLXAOb5T9Y1FadPLZg5fdWY+E7JstRVRujaDaFoJ02Nx0nm1nOH5KPhbSq2btdMFUVo3EeDyk3Sar0W4b0gAWABc61gNSOnZrHTu4gDXbmCH/BbkqSmdMZNC72MsGyskdgTfSDCbbNaO62XHmCHi33za4fgtTV4K5XjNxrXNOvev9gTjclssT+03tO+9WzRcH0Xqujl3h9JvbKC2y6SH307dGMf8Tmc12pUNIA2jPmM0emEe6o803kei7+lWMJ8TTniZ/LKJCTu/QrJKyKzIdMGZQqzby2Ru9jR3KLm3RBmVqjZpMkPS+M96tqVtqt586Eex/8AdMZMbbKj+OAn7UY7loYed5yXD4FsRG0Y/u8FPCTQWqC8bWNPQCO5ajJFekt/wt/lhBHhJh8l3Cxw6D/daBTtvCwcMbB0sC3nK9KmY0IJVqi3mSZYpsC4bFplGfEx+hH2GoAyy20b+IHrR7SHxUfoM7IROkXenHm/YX6OilVnbcvyzGM66K00g4HvH2jZQq6D/bovrn/1Ihz3ZaplFtZDukAqvyhDfJsJ/wCd/U9UxMu4i+X4YTDK1eS5hvNDvuZvZClU0KVJFvuZvZCdbgFj1pXNWlGxJY6ypc7W6UTRe2+vt2NOtWemoWVhpMA0dLHVY8HEkKi0uORM8z0ZejkcNXi8Nt90aFmC1jPtmjRSNtb5I/Ow8Y3DHDasnT3RutJ8/ZAcUu0uXyHGZX6v/Ff2IlteYAx5G9ZAWKZlH4v/ABZOxCtr8HY3rzxMHWVsQ0gzLnrUQdtQFJ+qu9E9pHbUDSfqzvR/qWXjNiH6D2iK3yxyDtKK84u4ye0VLrfLb+fnKMRvjynrKxZr8mhF/g7FSbo5rOE25BtKbyh4I6ed+nJNO4gBoPiRYAmw8nZcq8yDALlxvcYCw4fK7lfsdxJ3DwyrN5sBVeZ2AzI3gvp6dxdHNOL4OHit8Ab2O8va/AnsuZNMZviW2sHc+o8aMAeToXJqdrwWvAIOxWqUo1Nu3eUjNwBaBm9d6L1SRnxZ5R2ii+pybuYdbFpBx2i98D96EIR4s83WkZ03CVmMxkpK6OSu8jkPcrinPiIOSPsFU1XgG8n3K3gPiYeIM7JVUu2/Ql7Ecg+X/hu7bVyij/3AO4ad46JG/evRHx38N3aanqE/G2fVS9qJNYf6jBV9YIrvCHFeFp4C8dLb9yNKP5KP0GdgIXz6ivSOPAQem470VUnyUfoM7IXoU70o82Y9rVXyRmuc0Wjuw4C7rRpS/Ix+gzshC2eUdnzcePSAUU0o8VH6DOyExjtaUP3yFMHpWmuHuzNPCHGRU+kxp6Lt7k1NFfJkH17uqRWXhIh8ZE7hY4dB/wD0omj/ALbB9e7/AOxLYh3w0efyGoK2Kny+A1qIrHmHUEP5wF92BuhbG5cXAjEeSALX5UT1bceYdQQznK+wY0AkknBrb4XbtssqotJcjUj5FnSt0WAXvhrUbKsYcG3daxvqvs1KRDfRF9dhdcmaSMG6VtYtpdCRrLu3yGqb7QH590xZk2a5uCYba9W6t2bDiFja2bwjVF6CUWLbGIWsWj5Ruw8ixlO9FfRfP2QHF+P0+Q4zM/Vv4snYhW4eD1loCeF3UAsPzOHxX+LJ/LhW75iR2pWcekfb/Zba+mZMn3oWMQQ4fFz6PejZqCyPEO5D2lm4zYh7D7WNVflt/O1R774+ketPVLt8387U7kqn0pSTqaSb8d8BhiRrWMo5nbiaF7L0CahodzYG3GGvViTifapGm7iUaHcxsHqnvT4nbst0WWjpYW1O7odtk403SN2TjJVCa3kMRLACCC49JQrlfIIia50Zu3WWWJLeARhrcRtxRhp8vQm5GcvQFaUITWpWMmmZxVjetwOrbcbBwq1px4qPkb1KTl7N0u30DQHuJLtN0gab8HlAY8ACj00g3ONtxpDRuARe4BBw161nzpOE7+Q2pXiIb8r+47tNUjJ4+NN+rl7UaZeLSD0XdpqeyWfjI9CTrYi0F3rK1fAh7OqHSpJR+zfoIKvqP5JnoM7IVVlsfF5fQf1K2o/kmegzshb0PBbiZMvH6ATn1Fv3ccYPWO5EFMPFR+gzshVOfcfknha4dBH3q3gHi2egzshHxTvRgK4dWxE/QCvCTH4uN3A5w6RfuVQD/tkH15/rRD4Q4r0l/New9Nx3odb/ANLh+ud1vS1T/CrmGgrYp/x+A6qXY8w7IUV4UmoO+PN1BMFITWpoRegwQkmMHaRbG9r/APpKkXIydgvhq4tqSxK7th6XiQJ+EzTNDMQ7SZeIHE4eMZa7T3LFVsfhGqh8CnZbWYvnXPyjDqIvZY4mui33L5v8LeRjE1NX3e7DjNA/Ff40v8uBfQWacejTQj9hp6ce9fP2aI+KfxpB/wCOBfRmRY9GNg4GtHQAFtW7tepjv6svQtmoP0fFO5D1lGAQg75E8h61nYzYuY9h9rIVT5Te7EnHYERZEo7R6VtEv3zg4EO1m12nVhsVGync6VmiWBrSC7SJBtf5oAxOG1E7ZWLOoJayY5O+iHvg3GvfB+NcaQdSdYwJnLFgrtDO5ca4LhStyC4Ywo6s7OMiRyUHuToYlNYrKPEq5IY0vzZRMpUBezxbWadwbuu0HHG5a0n2K0DQvFEUVbUrm3AVUUUrHjdhGCWutubnO2tvfSaF7JR+Mj6t/WxEmUcmNlsXaQLb2LXFuvWDw6lU0+Smw1DbF50mSeW7S1FmrpQY0bVcy2BZTvBJi8t/q8voO6la0Y8Uz0GdkKtysPEyeg7qKtKb5Nnot7IWrDwmfPxegO57RXiaeAuHSP7KZT/Js9FvZCTnXHenJ4HNPWO9Ki+TZ6LeyESs70Y82Bpq1aT4IH89ItKjm4mh3quBQi3/AKZB9c7tSI5y/FpU8zeGN/ZKCIf+mU/1zuuRLv6FuPsFt39/9rDWoO+P52BR3FSapu/dyqKlpR1GYvQRI5NMte52C6U8ppl74AO4RxJHFLu5aDNF9pAx4SX3yfJcg2MW0EgGRltePAsXWy+EmVpoZd7Y6UTbDV5bTtxGA41jV0Xor6L5+y3nYvxrl8mg5hR6VPG3hqXDpZAvorJ2oLAfBXFpNiH/AMmQ+rFEe5b9k4YBbn9kfX8syP8AMk+X4LGyEHDxLvRd1lF5QcyoaW6F7uOFg1xxJwGAss3GbFzHcPtY7krJ0guZtzvgAI9Kwte9y7l9iuWU4/OKdjpgpDIgEBU7bEMuYhrE5opeglBqvkBuQ0AvEpzRXDGoynXQ3pFKDylbilbkpVNnNo41ycC4GLuiixi0DbR6yj1VAyS2kDcXsQXNIva4u032DoUmy8QjJEFDlbJEbYZHDSwY4i8jzqB4XKdB5DfRb1BSKqmD2OY69nAtNuApn4I61g/AWA3o2caNHZYDNa3RW5fA+Dv5O8Jlo3jfRb1BO5ep3CnkJcThqs22scATbBvRyDqV6ngXN+wKH1HyXuQaltwRw3HTggRrbZNgHBM4dDpAj6VBeVYNGlY3gqX/AM2XuKA/A1xXuEfivwfsFNSN+7lUR5UyrO/dyqDOVSUSyehHlkTUUtib6rLz3LlO6xwI1ajYg8RBSGLj3UhqjLtIHPCRUXoZgDpDxONtR3Rm3YdaxhbB4QbCinBNnEwnRwI+Ubq2gY3WPrui/pP+T/CCYpWmuXyax4Gm3HoyTO6YoWjrW6ZP1BYH4H8oxxtl03tadL5xDcCGaidfklbbkzLUJaLSxnke09RWvF3VkZk1Ztl+FS5Nl8W3jHeVYtyjH54PJj1KpyVTSbm0OaRYbcNpQqsW0GpSSZZMlCkMcm4aMbVLYwBBVJhusQloKXopS6iKmitxIau2XV5XUUiDll5dXl1jji8urhKixx4LygT5Yjb87S4m4/2VXVZ1keRHzuPcFZRb2ENpBEQklqC5865jtDR+yB1nFQKjOdx8p7ukjqRFTkDc4hbnI0/BpLDZ3i6gX3o5B1BCjsrsxub8uOvuVRV0FK/G4GvUXEY68Lojg3HKBzWk5BrUSgayBzhBGc+WI9JkALS7d2uwcx3lEk6TQbjyhyqBNkWl1jQPKLdetRjk2nabDQB2WaAVH9Pf+77FXXf+n7/9GlVzCHuw2qtlHNykDvQJK1hOMx6evFRZIGfS6te+Kt/St+f2B/1FvL7oO5SBrLR++wdZTcTWO0hpA4XOi5riOMgXwWfPiZq0yeQohzLiG6SWLgdDAnUcRgeAcqSx2Fy0JO/luGcLic1VKwxn7TltBPcg2MNvOA3RtyL4jYOZY+th8IjS6imc4FrmmIEfNN5GbNnUseSXRy7p8/g0cS7z9Pk0Pwc590dDA9lTFK95kL2mNsZABYwWOm8G92n2I4i8PGTm6qepH7kH4i6vLTUmloJOnFu7JDP8QlAP+xVerD+KlD/ETQfQVfqw/iry8ouyVCIof4i6D6Cq9WH8VK/SNoPoKv1YfxV5eUFkkj36RtB9BV+rD+KvfpG0H0FX6sP4q8vLiTn6RtB9BV+rD+Ku/pHUH0FX6sP4q8vLjrHv0jqD6Cq9WH8Vd/SOoPoKr1YfxV5eXHCJP8R1FbCnqr8bYbfzFV1Xh6pZDvo6q3ABEB0bovLynYda5H/1rovoan1YvxE0/wAM1FshqPVi/EXl5TnZXKiPN4XaM/8AaqOiL8RRJfClSH/tT9Efvrq8rdZIh04siv8ACRSbIp+hnvph3hBpfo5uhnvrq8p62W8r1URP+faTZHN0R++mX58Up+ZNztj95eXl3Wy3kdTDcRJM66Y6o5R6vvKLJnHCdQk5NFnvLy8rdfMo8NTfkNx5xxDZJ0N+9XGb2f8ADTucSyU6Qtho3GOJG+XV5DqzdWLhLYwlOjCnLNHaczpz+iqaZ8MbZRpFhBeGWGi5pOpxtqQGvLyBTpRpK0Ric3J3Z//Z"/>
          <p:cNvSpPr>
            <a:spLocks noChangeAspect="1" noChangeArrowheads="1"/>
          </p:cNvSpPr>
          <p:nvPr/>
        </p:nvSpPr>
        <p:spPr bwMode="auto">
          <a:xfrm>
            <a:off x="63500" y="-1068388"/>
            <a:ext cx="2066925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1026" name="Billede 4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294" y="1916832"/>
            <a:ext cx="6115050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Billede 4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294" y="3411835"/>
            <a:ext cx="6115050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kumimoji="0" lang="da-D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294" y="4962501"/>
            <a:ext cx="6115050" cy="1706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kstboks 8"/>
          <p:cNvSpPr txBox="1"/>
          <p:nvPr/>
        </p:nvSpPr>
        <p:spPr>
          <a:xfrm>
            <a:off x="1074790" y="292006"/>
            <a:ext cx="44422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b="1" dirty="0" smtClean="0">
                <a:solidFill>
                  <a:schemeClr val="bg1">
                    <a:lumMod val="50000"/>
                  </a:schemeClr>
                </a:solidFill>
              </a:rPr>
              <a:t>Klassificering af energibesparelser</a:t>
            </a:r>
            <a:endParaRPr lang="da-DK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29"/>
          <a:stretch/>
        </p:blipFill>
        <p:spPr bwMode="auto">
          <a:xfrm>
            <a:off x="0" y="764704"/>
            <a:ext cx="9144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8186" b="49999"/>
          <a:stretch/>
        </p:blipFill>
        <p:spPr bwMode="auto">
          <a:xfrm rot="5400000">
            <a:off x="-3104619" y="3285841"/>
            <a:ext cx="6858002" cy="286320"/>
          </a:xfrm>
          <a:prstGeom prst="rect">
            <a:avLst/>
          </a:prstGeom>
          <a:gradFill flip="none" rotWithShape="1">
            <a:gsLst>
              <a:gs pos="0">
                <a:srgbClr val="FF3300">
                  <a:shade val="30000"/>
                  <a:satMod val="115000"/>
                </a:srgbClr>
              </a:gs>
              <a:gs pos="50000">
                <a:srgbClr val="FF3300">
                  <a:shade val="67500"/>
                  <a:satMod val="115000"/>
                </a:srgbClr>
              </a:gs>
              <a:gs pos="100000">
                <a:srgbClr val="FF33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75971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065312" y="989856"/>
            <a:ext cx="8229600" cy="1143000"/>
          </a:xfrm>
        </p:spPr>
        <p:txBody>
          <a:bodyPr>
            <a:normAutofit/>
          </a:bodyPr>
          <a:lstStyle/>
          <a:p>
            <a:r>
              <a:rPr lang="da-DK" sz="4000" dirty="0" smtClean="0"/>
              <a:t>Intro - belysningscase</a:t>
            </a:r>
            <a:endParaRPr lang="da-DK" sz="4000" dirty="0"/>
          </a:p>
        </p:txBody>
      </p:sp>
      <p:sp>
        <p:nvSpPr>
          <p:cNvPr id="6" name="AutoShape 2" descr="data:image/jpeg;base64,/9j/4AAQSkZJRgABAQAAAQABAAD/2wCEAAkGBhQSERUUEhQVFRUUGBQVFhQVFRUUFRQYFBUVFxQUFBUXHCYeFxkjGRUUHy8gIycpLCwsFR4xNTAqNSYrLCkBCQoKDgwOGg8PGiwkHCQsLCwsLCwsKSwsLCwsLCksLCwsLCksLCwsKSkpLCksLCwsKSwsKSwpLCwsKSksLCwpLP/AABEIAOgA2QMBIgACEQEDEQH/xAAcAAABBQEBAQAAAAAAAAAAAAAGAgMEBQcBAAj/xABQEAABAwIBBQoICggFBAMBAAABAAIDBBEhBQYSMUETIlFhcYGRsbLBByMyUnKSodIUJDNCU3Oi0dPwGDRigoOzwuEIFhclYzVDo/Fkw+IV/8QAGgEAAgMBAQAAAAAAAAAAAAAAAwQBAgUABv/EADYRAAIBAgMECQQBAgcAAAAAAAABAgMRBBIhMVFhcQUTIiMyQYHB0TOhsfByFEI0Q1JikeHx/9oADAMBAAIRAxEAPwDLs3M346iN5c54cwjAaNi2wxxBxuVZjMqLz5OlvuqJmdPob46tItdyODb9x5kavgsSodwEpu+gMDMaLz5Olvurv+RofPk6We6ihsaUIlVto5TYMDMKLz5OlnupBzGi8+Tpb7qO6SgLm3UGeGxIQusbYXVAmMxYfPk6W+6u/wCQ4fPk6We6ihrEsRrnKR1wWGYMPnydLfdTzPB7AWuOnLhbazG/7iJgxSGx2jPGQOhVzS3kgeMwafz5ulnurv8Ap/T/AEk32PdRVoLhjXZpbzgVPg/g+kl+z7q5/p9D9I/pb7qKHRpGguzyIuDQ8HsP0knrM91c/wBPYvPk6We6ibRXtFXUpENgwfB9H50v2fdSHZhxD50v2fdRUvXPCVOZlbsFI8xIibacltpu3AeqkuzJhvg+S2zFnuotqCQNG+Osng4lGMh/NlOZkOT3g4zMWI/Pk6W+6uvzDiHz5OlvuolheV2Sd3KqOcibsFDmVF50n2fdXP8AJcXnSdLfdRPunEPalAjzfapU2VzMFv8AJUXnSdLfdXf8kxedJ0t91FIA4D0hd0Rx+xdnZ2Z7wJy1mtHDC6RrnkjRwOjbFwGwcaGFoueLmileL4uLLA6zZ7SbcyzpEg7oLC7WoX5oUulC/wBMj7LUa0LC+MX1s3jubyTzjqVD4OKTSpnn/lI+xGjCipdCSx1PGifSGLT1jnRrXQlJ2qNEaOmVtk3IW6m1wEr4NZLhkcw3Bsg1Iu2ganKN9Qvydmy1sYaWuJF7kW6iboWy5m0Wuc4De3PERyhWtHnVIwWNiodblt7xbYkVGSY63FoGHUtlwRKweLpO5o+oEhthT74t43jJKd3NPyx4N5OtcziuMSTuanGJJ3JQcQHRpBYpr4UgxKTiEWLoYpBjSdzVirGCxLDNEaR1/N+/mUiOC+vUMSeJMzO0jfmA4ApIITwmy1SnMSoaUuNgFzditrnsl0he6yTlOjLHWR1mjmo4EvkFgRgNpT2cuaWmdJmFhiCLJZ1LO/kHVO8beZmYjSg1WNZQ6BsVGaxFzXAONhpsSr8sZbZTi3lSbG7Bxu+5RMt5zhl44Td2ov2N4m8J40HyPJNziTiSdZU7S8Ybz2Va98t3PNybc2OocAVWplQ7enm61CR4bArRqngqNqWTgMxH/jjsUZyMvfh2cRGI9qzbMDK4jge0kAmQmx42MHci6DLoI1gpyEbxMivK1Rhgyn02h3CPbqI6UxJRFKzUykJA+M6xvhyHA9ytpqcIco+QaErq5RGlTj6PBT30ykTZMtHeyBKNhmLuDxplz4OVZOp1zQVcpZMrtyT0sePMFNEV12SLEqMpNytLE26JWT4ky6PiVcpNyA+NNGNT3M4k2WrrHXIJiXBEphaOBcAsOXV96465Enw3o5+MqMWXUt0acp4BjrXFdpUuwT1LV6BuEuogFzYqMYuNc43Rydgtoc+3tABAICiZWz0kkuAdG+GCG9z41Grq1kLdOR1hsA1uPABtQHRQXrZbB6pqcC57rAYkk4BB2Ws5XSXZFdrNROpz/uHEoeVstPndjvWDyWDUOM8JVeXWRo095W4m6ZklxToYXLsVKd0Nxs61dpJFotXIUuroUZWVVFZh4rdYVarQd0XntJdG8gGx2qzp66TYVW0TcDy9wRDkqh0gCn8JSzyEMZOEIXaLjNTOSSnqI3u8m9nj9k6/vW0uqGuAIOBxBWMx5KvqCIcxM6i6DcpcXQnRuNZGy45rI2NgqOV77iWEqKqpKPkaZSujvv7q6llidHo3FvaEDRZQa7U7uKn08t9pWTLXU1aeitYk1LGg703CiOXHux1pPOuzHWHYW4hdexIjOPSvElTc6xxzEy5idKbcuuiLEd8aZdEpLgkFq7Qiwy2HoTb23P56FIkds/N0ljblcQQ3RK5yBkYyBxtqsq4PseRW1HnW+MWs08yrO9tC0LX1B7KeTXMe4EHAkKqkYr/KmWny6zzAWWcZ0Z7tjJjpyHP1Ok1tZxM848eoca6N7anZbvslhlzL0dMLHfSHUwbON52D2oGrMovmeXyOudnABwAbAqqSdziXOJJOJJNyVxjzqVrBclkT904FKo8mufsJJ4FNyRkMvxOA4T3cKKaWJkbbNHOdZ/PAr2FXUvoitoM3A3F+J80d57gvZcaGhhwsNLDVs2BWzqgKsyywPDeInqQamkWXpazQJ5UcSwnUMOfEKkRJlxo0Do/s9oIcUUHeI3PaTaHUeXuCN834d4EFUA3p5T1BH2bjd41b3Ry1Z5/paVqYS5Gyfpyxjhe32G56ln2RsrCDKD2nBj3vjPO42PTZa/mpS3laeAOPQCsMylk4/DJWHAiR9+a5VelHmmo8AfQS7uU5ebNcbFii3NimiuS6UXI8k4W6UBZtZS3emY+9yN67lb/axRDQsLnAAXJIG3avNzbPRwsXNfGGvOi9rgSdWscSYbMF2vo3MfZwtgmAxRGb8y7iiayTWlgKI1thzpwOV1UKuAt7Qm3BdLkkkK6mUcRBCS4WTt007lVsxWxHc0qwyNk98hNr4DWmjFvNK+384pVNluWLBrxbgwXXb2EKyepAq43NeQ4HWRiFFmnDWlziA1uJJsAAk5fzkEbTJO8kDUBi5x4GhZDnPnXNVusbsiB3sYPtefnO9iNBNoHlzMvs5s6/hF4oCWsOBcMHP+5vFtQPVQaLyOAqXkKQtqI3HGx7ipGcMVp3Hzg13rNBRstkdF5Z2v5FLZSBSHc902Xsm9FXcl//AOe3g3U96hQ28i9So45bebSEujkvhI8YC1nO4Aut3X6WT1irKRnU3shI3NKOWpMdiIYmm2Sv61Ooo5XnfPL7argC3GlxRKwposDY2trS9Wo8tg8I6lPnLSaEZxBJDSbbN8BZCSLc4HeKeL38m5x84bUJWR8K3k1IqLUsMn+SeU9QWhZtN3reRZ9k7yTynqC0XNcb1vMvRdHbWeb6Z+madmjBiTwMPtssPexz8oVDiN9eY24zh3rfs1It488QHWViVHpfDKp/zg8gHZck9wSePneo3++Qz0bHLQSI3g7yhuUm5uO9muG+mwA+0Gy1KgrnMN2EjkWNMp3NipntwIdM8HjZou6mjpWsZCrxNHHMz54DuQ7RzG4WPXjrc2oy2BRlCrke1hfffDC4AB5FBDVbybs+AOcbi9rb29uEqtDErcMctgu2Tm5al1zV1ySO4JrRT7wm3Gym5Fhp7l0M3unbAG1r2TtPSmQkNBNgTq4Ep2W2iExbkzXfEu18PDfnUqTKtD78uxfB9z3Lj8r231oEzlzuipRq05D5MYPtedg9qrM6c89zY5tMA5wdoOk1sjJBNh5zrA8QQTStMsM73kucHRu0jjwg48/sTlGDlq9gCrojwy1LU1THTuuC9oIAwa2+IaNgTeVqTRmeBqDjbkOI613JEYE8Wlq0235Lq4zppbVBtqc2N3SwfctSnTtLKJVKmtyoyFEPhEelqu6/qlTs7qe0kbtjo2+y4+5R8nx2lbz9Svs86TxdO79kj2NP3q1WFnH1Bqd5vkvywJLVfxUulk7XYB7j0Bx7lSSNVvJUD4A1lxcyE2vj87YhNWT5BZ9rJ/Je5byw48zeyE2Y1YTw4jkZ2QmXRLKktRiL0IjBZPxSAYnHitdc0FLoxa/JxG2N7paqlbUapvVFJnC3xDja19E/aCDkc52x+IJGoaPPdwt1oHTWE8BFXxFjQeR+8epq0jNFlw3mWbUPkfvHqatRzKivo8i9F0e7XPOdMK8UuJrubMVoTxk9QWGU8NnVbuGV49Uf3X0DkSC0LeME9JKxP4FaKoPC+c/aI7lkYyoszfE08JTtCK4FEKMblTgjyYKhx/ejb7yscxqsxPkpnXAvpx8wbug6SDzlSJ6K2g3/AIns6Q0dyq66MxyCdg30b3vAt5Qvvm87W250jnU45R2Mcsr8F7GwZJAdA/evJFnXvhhxJlJzSqWy6rFsjLtOJuCARtTrhjqSOthtJMU1y89y60JEgUXZNkIcUmGAvvbYC44E4BOw0pkNhsxPEBrVVnRnXFSx2a44B9ixx0pcLkaOGrhOAVo3bsirsiVljLcdO3TimcxoaNMnegcJJ7lleXc7n1RnZEXsYyNzy43Ekmi5gsdrW2ccNfUoGc9dLUsmdKbCMwFsYJsBK1zrnznW0cTzJ1tP8bqWjU+B9v3mxuC0KVJR1lt/8+RWdTyRU0lPegmPmzxHpY4d6l5tx6VPVN/ZDvVBKTkWPSoqocGi7oF1P8H0Gm+ZnDG7qt3puEl2uD+AFVaLkUdG20jfSHWi7Paks+F3nQs+zh3hCsUdnBaPn3QeJpX/ALGj9hhHetVaVI8TLqPst7gApYt+PzsRhnpS3ooXcBj+1GfuQxHHvgtBzro75O9FkLujR+9VxnZcOZFB5sz4fJj1QxTpoh8CYbC5kdjYXNr7VHqmYqVVD4jH9Y/vSmJVl6j1B3DGoixHos7IUWRllaTRavRZ2WqM+BZ0w0NhC3JPxx6IJ0S7DZstjq2qXBRp/KNG5sYNr3NjhxYJGtLSw5SiCedE+lTHCwsy19flNwQMjzOr9WfqHkavSb/dAaawf03z+Dqu0s8msuwek7qYtizBo7tB5Flmb1NpMHpu7Ma2rM2CzGjkW7hp5YswsZTz1FuNMpGWY0cAHUsrkyf4qU7N8el91rTBgs/fH8VeeFp7Swca9nM2qEfwDGUKWzmYbHdyrJKcEOB4HW6f/aMMsUd3Ntsb1uVJV5PIDjbUHds/csrrWv8AkdyXf7wHPB7U7jIISfkyHM+rc4i3M645CEYVsdpHDDWVnNNVmN8cm1psfRd5Q6nfuozy1nBCJW3ljBexjrF7QcRbaeEFElNPUrGJYMXW05cbAgDWSdQHCVWZNyxFKXBssdmi7nabSGjhNiqTOvOqR5NPT6TGDyn6nycYHzR+eNRHWViZaIlZ1Z7MhHwemGm7DSOwHVpPI1bbNGPIs6dG+WQulcXve2UFxGrTpXb1o+aA4G1lYMobCwHCee2vjT7aM6Yw+cPaJm94TkKkKa02izjKbW4pcpRXhqOOCkf6rbdyl08Hx5n7dM3qAPUribIRMLsPLom8+hpDvUmnyKfhNE+3l0x9jWO/qU9de6/diIdLRfvmwUzQoyWVcfE4W5iFJ8FEfxmT0O9qIsyMkfGq5nA7tOB6iongzyboV07D81kg6JGhMwneVT0f2RSpHSHL3BWuptCZ7fNe8dDitYzzodLJ8Jt5IhPTHY9yz/O+j0KyYW+df1gD3rYMuUenk63BFCegMW3OdnTkYii5RqR4GKGHHpWq5cyfpUBA2049kYPcs8qKazjzrYmwB1Oxp2xMHTGAo6TlZQfH4KdGdvOnu+T5sq48VIq2fEY/rXd6kZVpNB5HBcJVXF8Qj+uf1OQsX4E+I3hXd2DiaPV6Ley1NinuVYVEOI5G9kJ+lo1kVXYepRvY7k3JvElZ2UYELPT4L33pV7RU9lCzv+RaALnS/pKyqruaUFZGTZ4MG4uxxGjgBYW0gECLRs8ae1NISATvMQ21vGNwvyLOVpYF3p+vwL1/EGWZsV4r/wDI/sxLZs0I8WDjCx/MkeI/iP7EK2fMlt3s4gT0Ba1F2izLrLto0AIAf+pu9D+pH4QDJ+qO9E9pZOM2R5mnQ8ztd5Y5G9sprQDgQRgSR9t6crjvxyDtlR3OsXcp7bliTdl6mjHb+8Ctyjm21zGaGBBx49X3oDzzjjp8pwbuxrmCFhLXAOb5T9Y1FadPLZg5fdWY+E7JstRVRujaDaFoJ02Nx0nm1nOH5KPhbSq2btdMFUVo3EeDyk3Sar0W4b0gAWABc61gNSOnZrHTu4gDXbmCH/BbkqSmdMZNC72MsGyskdgTfSDCbbNaO62XHmCHi33za4fgtTV4K5XjNxrXNOvev9gTjclssT+03tO+9WzRcH0Xqujl3h9JvbKC2y6SH307dGMf8Tmc12pUNIA2jPmM0emEe6o803kei7+lWMJ8TTniZ/LKJCTu/QrJKyKzIdMGZQqzby2Ru9jR3KLm3RBmVqjZpMkPS+M96tqVtqt586Eex/8AdMZMbbKj+OAn7UY7loYed5yXD4FsRG0Y/u8FPCTQWqC8bWNPQCO5ajJFekt/wt/lhBHhJh8l3Cxw6D/daBTtvCwcMbB0sC3nK9KmY0IJVqi3mSZYpsC4bFplGfEx+hH2GoAyy20b+IHrR7SHxUfoM7IROkXenHm/YX6OilVnbcvyzGM66K00g4HvH2jZQq6D/bovrn/1Ihz3ZaplFtZDukAqvyhDfJsJ/wCd/U9UxMu4i+X4YTDK1eS5hvNDvuZvZClU0KVJFvuZvZCdbgFj1pXNWlGxJY6ypc7W6UTRe2+vt2NOtWemoWVhpMA0dLHVY8HEkKi0uORM8z0ZejkcNXi8Nt90aFmC1jPtmjRSNtb5I/Ow8Y3DHDasnT3RutJ8/ZAcUu0uXyHGZX6v/Ff2IlteYAx5G9ZAWKZlH4v/ABZOxCtr8HY3rzxMHWVsQ0gzLnrUQdtQFJ+qu9E9pHbUDSfqzvR/qWXjNiH6D2iK3yxyDtKK84u4ye0VLrfLb+fnKMRvjynrKxZr8mhF/g7FSbo5rOE25BtKbyh4I6ed+nJNO4gBoPiRYAmw8nZcq8yDALlxvcYCw4fK7lfsdxJ3DwyrN5sBVeZ2AzI3gvp6dxdHNOL4OHit8Ab2O8va/AnsuZNMZviW2sHc+o8aMAeToXJqdrwWvAIOxWqUo1Nu3eUjNwBaBm9d6L1SRnxZ5R2ii+pybuYdbFpBx2i98D96EIR4s83WkZ03CVmMxkpK6OSu8jkPcrinPiIOSPsFU1XgG8n3K3gPiYeIM7JVUu2/Ql7Ecg+X/hu7bVyij/3AO4ad46JG/evRHx38N3aanqE/G2fVS9qJNYf6jBV9YIrvCHFeFp4C8dLb9yNKP5KP0GdgIXz6ivSOPAQem470VUnyUfoM7IXoU70o82Y9rVXyRmuc0Wjuw4C7rRpS/Ix+gzshC2eUdnzcePSAUU0o8VH6DOyExjtaUP3yFMHpWmuHuzNPCHGRU+kxp6Lt7k1NFfJkH17uqRWXhIh8ZE7hY4dB/wD0omj/ALbB9e7/AOxLYh3w0efyGoK2Kny+A1qIrHmHUEP5wF92BuhbG5cXAjEeSALX5UT1bceYdQQznK+wY0AkknBrb4XbtssqotJcjUj5FnSt0WAXvhrUbKsYcG3daxvqvs1KRDfRF9dhdcmaSMG6VtYtpdCRrLu3yGqb7QH590xZk2a5uCYba9W6t2bDiFja2bwjVF6CUWLbGIWsWj5Ruw8ixlO9FfRfP2QHF+P0+Q4zM/Vv4snYhW4eD1loCeF3UAsPzOHxX+LJ/LhW75iR2pWcekfb/Zba+mZMn3oWMQQ4fFz6PejZqCyPEO5D2lm4zYh7D7WNVflt/O1R774+ketPVLt8387U7kqn0pSTqaSb8d8BhiRrWMo5nbiaF7L0CahodzYG3GGvViTifapGm7iUaHcxsHqnvT4nbst0WWjpYW1O7odtk403SN2TjJVCa3kMRLACCC49JQrlfIIia50Zu3WWWJLeARhrcRtxRhp8vQm5GcvQFaUITWpWMmmZxVjetwOrbcbBwq1px4qPkb1KTl7N0u30DQHuJLtN0gab8HlAY8ACj00g3ONtxpDRuARe4BBw161nzpOE7+Q2pXiIb8r+47tNUjJ4+NN+rl7UaZeLSD0XdpqeyWfjI9CTrYi0F3rK1fAh7OqHSpJR+zfoIKvqP5JnoM7IVVlsfF5fQf1K2o/kmegzshb0PBbiZMvH6ATn1Fv3ccYPWO5EFMPFR+gzshVOfcfknha4dBH3q3gHi2egzshHxTvRgK4dWxE/QCvCTH4uN3A5w6RfuVQD/tkH15/rRD4Q4r0l/New9Nx3odb/ANLh+ud1vS1T/CrmGgrYp/x+A6qXY8w7IUV4UmoO+PN1BMFITWpoRegwQkmMHaRbG9r/APpKkXIydgvhq4tqSxK7th6XiQJ+EzTNDMQ7SZeIHE4eMZa7T3LFVsfhGqh8CnZbWYvnXPyjDqIvZY4mui33L5v8LeRjE1NX3e7DjNA/Ff40v8uBfQWacejTQj9hp6ce9fP2aI+KfxpB/wCOBfRmRY9GNg4GtHQAFtW7tepjv6svQtmoP0fFO5D1lGAQg75E8h61nYzYuY9h9rIVT5Te7EnHYERZEo7R6VtEv3zg4EO1m12nVhsVGync6VmiWBrSC7SJBtf5oAxOG1E7ZWLOoJayY5O+iHvg3GvfB+NcaQdSdYwJnLFgrtDO5ca4LhStyC4Ywo6s7OMiRyUHuToYlNYrKPEq5IY0vzZRMpUBezxbWadwbuu0HHG5a0n2K0DQvFEUVbUrm3AVUUUrHjdhGCWutubnO2tvfSaF7JR+Mj6t/WxEmUcmNlsXaQLb2LXFuvWDw6lU0+Smw1DbF50mSeW7S1FmrpQY0bVcy2BZTvBJi8t/q8voO6la0Y8Uz0GdkKtysPEyeg7qKtKb5Nnot7IWrDwmfPxegO57RXiaeAuHSP7KZT/Js9FvZCTnXHenJ4HNPWO9Ki+TZ6LeyESs70Y82Bpq1aT4IH89ItKjm4mh3quBQi3/AKZB9c7tSI5y/FpU8zeGN/ZKCIf+mU/1zuuRLv6FuPsFt39/9rDWoO+P52BR3FSapu/dyqKlpR1GYvQRI5NMte52C6U8ppl74AO4RxJHFLu5aDNF9pAx4SX3yfJcg2MW0EgGRltePAsXWy+EmVpoZd7Y6UTbDV5bTtxGA41jV0Xor6L5+y3nYvxrl8mg5hR6VPG3hqXDpZAvorJ2oLAfBXFpNiH/AMmQ+rFEe5b9k4YBbn9kfX8syP8AMk+X4LGyEHDxLvRd1lF5QcyoaW6F7uOFg1xxJwGAss3GbFzHcPtY7krJ0guZtzvgAI9Kwte9y7l9iuWU4/OKdjpgpDIgEBU7bEMuYhrE5opeglBqvkBuQ0AvEpzRXDGoynXQ3pFKDylbilbkpVNnNo41ycC4GLuiixi0DbR6yj1VAyS2kDcXsQXNIva4u032DoUmy8QjJEFDlbJEbYZHDSwY4i8jzqB4XKdB5DfRb1BSKqmD2OY69nAtNuApn4I61g/AWA3o2caNHZYDNa3RW5fA+Dv5O8Jlo3jfRb1BO5ep3CnkJcThqs22scATbBvRyDqV6ngXN+wKH1HyXuQaltwRw3HTggRrbZNgHBM4dDpAj6VBeVYNGlY3gqX/AM2XuKA/A1xXuEfivwfsFNSN+7lUR5UyrO/dyqDOVSUSyehHlkTUUtib6rLz3LlO6xwI1ajYg8RBSGLj3UhqjLtIHPCRUXoZgDpDxONtR3Rm3YdaxhbB4QbCinBNnEwnRwI+Ubq2gY3WPrui/pP+T/CCYpWmuXyax4Gm3HoyTO6YoWjrW6ZP1BYH4H8oxxtl03tadL5xDcCGaidfklbbkzLUJaLSxnke09RWvF3VkZk1Ztl+FS5Nl8W3jHeVYtyjH54PJj1KpyVTSbm0OaRYbcNpQqsW0GpSSZZMlCkMcm4aMbVLYwBBVJhusQloKXopS6iKmitxIau2XV5XUUiDll5dXl1jji8urhKixx4LygT5Yjb87S4m4/2VXVZ1keRHzuPcFZRb2ENpBEQklqC5865jtDR+yB1nFQKjOdx8p7ukjqRFTkDc4hbnI0/BpLDZ3i6gX3o5B1BCjsrsxub8uOvuVRV0FK/G4GvUXEY68Lojg3HKBzWk5BrUSgayBzhBGc+WI9JkALS7d2uwcx3lEk6TQbjyhyqBNkWl1jQPKLdetRjk2nabDQB2WaAVH9Pf+77FXXf+n7/9GlVzCHuw2qtlHNykDvQJK1hOMx6evFRZIGfS6te+Kt/St+f2B/1FvL7oO5SBrLR++wdZTcTWO0hpA4XOi5riOMgXwWfPiZq0yeQohzLiG6SWLgdDAnUcRgeAcqSx2Fy0JO/luGcLic1VKwxn7TltBPcg2MNvOA3RtyL4jYOZY+th8IjS6imc4FrmmIEfNN5GbNnUseSXRy7p8/g0cS7z9Pk0Pwc590dDA9lTFK95kL2mNsZABYwWOm8G92n2I4i8PGTm6qepH7kH4i6vLTUmloJOnFu7JDP8QlAP+xVerD+KlD/ETQfQVfqw/iry8ouyVCIof4i6D6Cq9WH8VK/SNoPoKv1YfxV5eUFkkj36RtB9BV+rD+KvfpG0H0FX6sP4q8vLiTn6RtB9BV+rD+Ku/pHUH0FX6sP4q8vLjrHv0jqD6Cq9WH8Vd/SOoPoKr1YfxV5eXHCJP8R1FbCnqr8bYbfzFV1Xh6pZDvo6q3ABEB0bovLynYda5H/1rovoan1YvxE0/wAM1FshqPVi/EXl5TnZXKiPN4XaM/8AaqOiL8RRJfClSH/tT9Efvrq8rdZIh04siv8ACRSbIp+hnvph3hBpfo5uhnvrq8p62W8r1URP+faTZHN0R++mX58Up+ZNztj95eXl3Wy3kdTDcRJM66Y6o5R6vvKLJnHCdQk5NFnvLy8rdfMo8NTfkNx5xxDZJ0N+9XGb2f8ADTucSyU6Qtho3GOJG+XV5DqzdWLhLYwlOjCnLNHaczpz+iqaZ8MbZRpFhBeGWGi5pOpxtqQGvLyBTpRpK0Ric3J3Z//Z"/>
          <p:cNvSpPr>
            <a:spLocks noChangeAspect="1" noChangeArrowheads="1"/>
          </p:cNvSpPr>
          <p:nvPr/>
        </p:nvSpPr>
        <p:spPr bwMode="auto">
          <a:xfrm>
            <a:off x="63500" y="-1068388"/>
            <a:ext cx="2066925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kumimoji="0" lang="da-D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kstboks 8"/>
          <p:cNvSpPr txBox="1"/>
          <p:nvPr/>
        </p:nvSpPr>
        <p:spPr>
          <a:xfrm>
            <a:off x="1074790" y="292006"/>
            <a:ext cx="44422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b="1" dirty="0" smtClean="0">
                <a:solidFill>
                  <a:schemeClr val="bg1">
                    <a:lumMod val="50000"/>
                  </a:schemeClr>
                </a:solidFill>
              </a:rPr>
              <a:t>Klassificering af energibesparelser</a:t>
            </a:r>
            <a:endParaRPr lang="da-DK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29"/>
          <a:stretch/>
        </p:blipFill>
        <p:spPr bwMode="auto">
          <a:xfrm>
            <a:off x="0" y="764704"/>
            <a:ext cx="9144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8186" b="49999"/>
          <a:stretch/>
        </p:blipFill>
        <p:spPr bwMode="auto">
          <a:xfrm rot="5400000">
            <a:off x="-3104619" y="3285841"/>
            <a:ext cx="6858002" cy="286320"/>
          </a:xfrm>
          <a:prstGeom prst="rect">
            <a:avLst/>
          </a:prstGeom>
          <a:gradFill flip="none" rotWithShape="1">
            <a:gsLst>
              <a:gs pos="0">
                <a:srgbClr val="FF3300">
                  <a:shade val="30000"/>
                  <a:satMod val="115000"/>
                </a:srgbClr>
              </a:gs>
              <a:gs pos="50000">
                <a:srgbClr val="FF3300">
                  <a:shade val="67500"/>
                  <a:satMod val="115000"/>
                </a:srgbClr>
              </a:gs>
              <a:gs pos="100000">
                <a:srgbClr val="FF33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208" y="1844824"/>
            <a:ext cx="4271009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896" y="4365104"/>
            <a:ext cx="4251945" cy="227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879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29"/>
          <a:stretch/>
        </p:blipFill>
        <p:spPr bwMode="auto">
          <a:xfrm>
            <a:off x="0" y="764704"/>
            <a:ext cx="9144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8186" b="49999"/>
          <a:stretch/>
        </p:blipFill>
        <p:spPr bwMode="auto">
          <a:xfrm rot="5400000">
            <a:off x="-3104619" y="3285841"/>
            <a:ext cx="6858002" cy="286320"/>
          </a:xfrm>
          <a:prstGeom prst="rect">
            <a:avLst/>
          </a:prstGeom>
          <a:gradFill flip="none" rotWithShape="1">
            <a:gsLst>
              <a:gs pos="0">
                <a:srgbClr val="FF3300">
                  <a:shade val="30000"/>
                  <a:satMod val="115000"/>
                </a:srgbClr>
              </a:gs>
              <a:gs pos="50000">
                <a:srgbClr val="FF3300">
                  <a:shade val="67500"/>
                  <a:satMod val="115000"/>
                </a:srgbClr>
              </a:gs>
              <a:gs pos="100000">
                <a:srgbClr val="FF33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</p:pic>
      <p:sp>
        <p:nvSpPr>
          <p:cNvPr id="2" name="Tekstboks 1"/>
          <p:cNvSpPr txBox="1"/>
          <p:nvPr/>
        </p:nvSpPr>
        <p:spPr>
          <a:xfrm>
            <a:off x="1074790" y="292006"/>
            <a:ext cx="44422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b="1" dirty="0" smtClean="0">
                <a:solidFill>
                  <a:schemeClr val="bg1">
                    <a:lumMod val="50000"/>
                  </a:schemeClr>
                </a:solidFill>
              </a:rPr>
              <a:t>Klassificering af energibesparelser</a:t>
            </a:r>
            <a:endParaRPr lang="da-DK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AutoShape 2" descr="data:image/jpeg;base64,/9j/4AAQSkZJRgABAQAAAQABAAD/2wCEAAkGBhQSERUUExQWFRUUFRcYFBgXFxQVFxoXFxQVFBcUFxQYHCYfFxokGRQUHy8gJCcpLCwsFR4xNTAqNSYrLCkBCQoKDgwOGg8PGikkHBwpLCkpLCkpKSwpLCwsKSwsKSksKSkpKSwsLCwpKSwpLC0sLCkpLCwsLCwsKSw1KSwpLP/AABEIAL8BCAMBIgACEQEDEQH/xAAbAAABBQEBAAAAAAAAAAAAAAAEAQIDBQYAB//EAD4QAAEDAgUBBQYEBAUEAwAAAAEAAhEDIQQFEjFBUQYiYXGBEzKRobHBBxRC0SNScuEzYoKS8BUk4vEWQ5P/xAAZAQADAQEBAAAAAAAAAAAAAAACAwQBAAX/xAArEQACAgICAgEDAgcBAAAAAAAAAQIRAyESMQRBURMiMoHwYXGRscHR4SP/2gAMAwEAAhEDEQA/ALHEVAEBTr7qTGP8QgKlcwYcL+H3KVR1iuxUO1dL/C63mAxQqMa4bOAI9V5zQpS5o6n4rSZHm7aFOoyoYNJxgHlpuIQ8aCTNVUqBolxAA5NlXYntHRa2Q4POwA6+fCx2fZ6+uRFmjjdVmCwznGBcnldRq2X2ado31PdMDoP3VI4PLjLSSfGVosvycj3hHirQ5aOFnJINY7MK7AvnhIwuYbSTMLY4rLx0VLj8GLmOfFapGOFAmD7T1aRjUSJ911x6E7LVZT2gp17e6/oefIrDY2gGiJlDUXkQRvx/YrtGcWeovaoSqTI+0JdFOrvs1x58D4+KvHBYCMKYU8hMKNAMYlakTmowB7QmYtxDDA3UgTcdiAymSeBZKybi7CiUtUMGp9paAZO28kT5LL5xXcXtawgurEaWjjUbXlFYzMHVmVNZ0s4gcjjyUPYjCipiWvIkCdHg1u7vog8de2bM3eQ9l2YVokB7xBubeJjrurTFvkE2vwlL+Sq7EVZJg3AOls87qutAFfXy+mSO6BBEkbmOCrVjhptssjRzSpJ1h2oEyCNN7+71BstHk9bVRBgiZ333QQezZ9DMVsVnapWixZsfIrO1GpeQOIDWbY8SqrGC8fNW2I2VXiWlzwBzA+y2JjNX+GjR7UzbUW6TMQQQT8WyF6icbrIae4A+JfA1Rw2/Jhed5Lgfy+GaXNa54qarGHWdx12PC12HzaloDKjmGoAAGOdqDg52oOaIlxG0bghO6ARf4jEU5DHObL5AaSL3giOfJcsv+SpyCSS91b2jXOdL2MD9Qe0G4bs0iPNcgc+OhiVmGx1VAPr2RGNeOiAdUtZa0LJqFQ6gb2M2XZjjPbuL4IHEff4KTBYZzmmBvM+X7KwyrLCRcSAZPFunxWUEgLBYUusWxz5LUZHlMd4qLA4Lvgkbn5DZajD0QBCVJ3opxr2DmkE5rEWaAQ7mwkuLRTGgerQkKpx2BkXkfRXFQoZ7jyh5UM+kmZDF5WJFvDzXMyYdPLwWjq0RMwmmlz8kLmEsBRV8p1C1iOfJH5HmxfNKpZ7evIRmjwVVnWFc0itT95m/i3kIsc70yfNhraL5yYU3C4gPYHDkSnFUohY0BK0LglCIAeFKaIcCDGx3UTVVdrM+GGoGP8R/dYOb8rGrCRk8xwLsTifyuHgxJe6YEDefonEuwldmhpimdLo4GzhHK0nZbK/yWFfXqf4rxreTwOG+kys6MTTe5xdUaSXE7jk8rEuKSXo5m6pY0PaHNIIPRVOcU3O90i3hcHqHC4VCzGGkCadVsDdpIIP7eigqdu7QaV+odZE5HJFi4vJGolztvFarA0NFJreYv5m6o+x2LNdjqj2AEOhu+0DaVotSZCNbAnL0AZj7jvIrOvNlpcVsfIrM4h0BJn2MiVuNqwE/IMDVe8VBGi4N7nrb4KKjRNaoGcbnyWmw2WNYA1tgPFHHQD2EVcwYXAMIcaLAx1596XSOhS4qnQfTZ7atoewucxwa7U20jVvLCd+iho5IxrXBnd1QSd5jqnYTJw2sKhhwNN7HCNU6oLTB3g/ZNv2CgftBhGith8S2swuDWl7w+GktNyBzLeLJULRyKpisUGlpaGMloIhpDI7gO17rkLimFbB8YhGMkhvUgfFEYqJ3C7JyDXbMm5PwErX2YjT4OgGNDY7xBnyR1LBQ0yQJuY8SYCB0GQTu4fdXWGeG7rnIJIbSpAPEDhGkoek/+6lc7ZRzeyzH0EUH8J1RllA10bJ3tUPIekDVWKF1LqiatS6cGyEmTKV0Vr2eqa3yRzqaHhLsamQFihrUwRCMiEPWcsumBKNlbk50h9L+R3d/pNx9wjkEBpqg9QR8LhGEr0MbtWeNlXGTQ4JU1pTmpgkWpWDQXOMBoknyWOyaicwxhrvH8GiYYOC4bfDcp/avM3VqjcJRu5575HA5nwC1OUZe2hSbTZs0fE8krejS1aVmv/hD69d7qfsm09XI+Ow6rRMVLis3fh6xYwlzSJI1hpBPSy2FXsyfWh+K/DioAT7SlAF9/wBlkcw7LPDvfY8AidPTmLLS4rtbVhzdDyIMj2n3hZ/AZs6riGUy1zA50Tqnxi4WvjZlujZ0gA0Bu0CI8k8JjaekQNhsnAJqFg2K2PkVlMeYC1mI2Pksfm57p8lLLseuiXsvS99/Mx91oQdvFUHZf/DJ/wA32Cu6jZIj0RAhLayezEtOxQJdMkSDyOnkhsVRa4Xseot9EXI5IuHOsuWTql1P3apjpJPwXIHsIjxBTcqd/GaOu6ZWdK7JzNZkcTPwTWAjdGoC4DpcnyROFGp1+VWYWuJP/IRNPHBsn4JbY1IuC4AwP7LpVRgcU55VwynYKae2VQHsT2sHgka1QYjHNbul9D0yZzAuDYCq6mdtmAU+lmgKBjosIqPhD67pznSuZTSyhUNddD1aSPIshKtW8LKBbKyu3vN8/spiU3EbtjqfolK9DB+J43kv7x7FV9pc9GHpWvUdZoG8nwUmbZwzD0y5xvwPFVOQZS+tU/NYgXP+Ew8D+YjqqKJrJ+zeVjDN9pWvWq3PJA30/urnEYDGPa+rRLdDYIH6o/pgyUmPY4gFpaCDNzHzUGa/iDVwdHR7FjzUBAcx5OmIuW6V2vZyUm9DcBleNr1WFzhAJ7h105sfeEKyzbsdWr0NbWUqb2ua4uLjqhty3bkLMYH8XsQKjXOoa3SZJJbNiOG+Knb+L1dgcx+HY/UDcucIn0uu+zsP6eTqjb4KhhKrgw4Zus24AmN5H7Kr7UdkvYgVWMptE2i5HO5CyGB/E91OqH+xZYzEv+sKxz/8YjXpezGHaJ3PtHH4dwLJZY2GvGyVtANDG1vaPmqQ0iWi5IjfhGMoYl2oseSBBB1xHWWkXlY9/awg6vZN2izj+y0HZ/ta+o5rGUmE1Ad6hbpjqdPKK4MTKGSL6NM7GNfLQbgXELLZ2zunyWhwGW1Guc9+gS02a4u+wVPnlPunySpdhroG7KvPs3gcO+yv2tmI3Cz/AGVpyyp4OH0WhpSLrWYhcRhS4SDdVFXCOLjJt81oi8QgMSBuhYRQYtkLk/GBciBAK9T/AJC0eR9k+5rdU0vc2zYFgRafFU2GZrq02H9T2g+UrbYjL2vqtEfBDlm4tJFfi4VNOUvRR0y6kSyoLjZw5RlOCJN52R+Py/QbuBBMNB38vFU1V2mro2mCOkbylqTl2dKCi9GhyqjeVbuFlX5WLKwe+ByPRCw4oAxWLcLBVzMo1nvE/FF4rFsbJLhb4/BUGNznEvLm02mi0CxI7zvLok3ydIclxVssq2Q0xxB87pjKbWKoyXA1K0+3qOFnSSBuD3YkSbbqXCYRweWSS3rBjz8EvJBxex2JrIm16NJg+8LFSvEKvyagabrmztlY40wDC5waQcZWVmMxTnd1lz8kC/J6xuXt9JVLmVGuZ0F0ztxE723RdKm6nh3VBUeKjXEtaTOpvQjgrVjlV2hU5/dxphFN9RlYMfGxMrs3zllBpLjfgePRDY7NHGkyqxhdUd3YAvJ+gUGAyA6va4g66n6W/pZ5dT4q3D+J5vkfmD5dlj69QYjECwvTpnjo53j4LSCqopSgqhErMz2jw1V1fUGuc2BsCQq/MMexrALtPEtI9VumuXn/AG1pEP78xfTvETwlSiehh8uUUkktHYTtI9ohridxa+/CmZnDe8cQ0zYNJZsL2+ii7Kh9PDuqexluoOa82BvECd7hTdoM6bVpuZ7MtcYJkg8ygl8WVR8ycnqKHjOsKeg/0p+Z0gKOpjWkOiTAsOCCsh+WnbqjP+sVqdE05BY60ETF5seEPH4KFmaf3IkxGKaCByVH+ZvwE3B5LVr0X126S2ke/wB6HbdEOG2TowSWzz83lzlJ8XSDKeZPa4Oa4ggzyjcR2mrPHecP9oCpmqUbI6RJKTl2XWV55Uoju6SHXII59Fe4HtqyR7WmW+Lbj4G6yOHO3gFK8LmhZ6dhsZSrNmk4OHMbjzG4QuOaIXntOo6m4OY4tI2IMFaXLe1AqDRWgO4dwfMcH5IJRCsdiwuUuMauXAlY2rpeHAe6QR6GV6NlmKFR9N7bhzCR9x6XC8wxWY0tMB4PkVqPw9zQOpvYDLqTtTRzpdYj4j5oc0bVot8OdNwfTDs6wjq9dm4DXW9CrPMcsa4tB95oiefFJicA9r2vbMF4JHIEzdFPdL0jHFpUPzO2PwTdLQJRepB7bKak5dJAwY+ngmTOkT1N1BiCQfdDx42PxRzDyke2Utx+CmKvsqahkQKbW+pKjo5cCZcfTb4q3NKUPUqNFtygSdjONERPeB4Gy7Hkwkc+eERXoW81Q4/aDCkygpCSfBSuaDuxs9f7J1b+G7axRvswRKkaphuNle+gGju87od5RuIUDmKzx/xPJ8uPGYOEsLntSAqpEQ8JMRltKtHtabXxtqEqVoUwMLWarvQlHL6Ypilob7MbNi287eaoe13ZdpY12HYA8GHNbuQfDwWjZPJAUwI/SJPUpTmijHGUXZgcq/D2qb1XBg3AHed8NlNjvw3c5oDao3Ny0/QFbovDbm5XDGkmAI8Uu/grc5PtnnFDsZjcM2q1uioyqzS4B0HqDB5WaxuAq0P8Wm5k7Ei3xFl7fWFrlU2YUKbmkVCIMiCQbLfq0J+jezybH0XUXAVGkSAQRcEG8gixUAx7fFWvanK6VNuqjUJbqgMJkbbt6BZkHbwTuSltCZRcdMv8Ni2Fsg3G/EeqJY8OQHZ0SHjrH3RVfL3Nuz+3wW2LHu3UZslp1uHCD0+4XOC0wucszaRoeZH6T08CuVPTpHcCy5DRxVq27KZ7+UxLahnTdrwOh8PAwVfYLsUym+artYBsBYeqzHaFgGJqACBNgPIImhkJ07R7Nh+0lGoyWuBnaD18FLTuSsJ2EpAhx/p+RK29N8FTNUytz5pOgqrC6meiiNQJG1OiW2ctMKbWKcKsboRlRLWeeEmc6LcUkJmGPtAVOK72PDhLh+obnzjlWL8NyTdLToBdDuxksi6Ianadjd2mfBpT8F2na7vel/2UlfKWuExKramUjp9bo22YqfoJxuLD7NuSp8G+BCBbhg22yNpjZJkEp06ExTbjzTHgJMZViEK7Eq3xl9tnk+bNSmTFoUbmqEYhUXaPtH7ICnTGqq+zQOPEhUkNWXtWpFgnU6h4QGWUHim32jtTyJcfsPBFvfaB6pEpWyvHjpbLHDsBFzdPxFcNEC5QFCpJ0yjaeGukyZQkNpO63lQ5jmjMO3W8wB/zZOzbMaeEpl7zsLAbrzLMs6fjKmp9mA91sE+p6lYrl/IbFbLnMu1tWvIpS1v8xBn0HCrHUQBLyXE7SSfkYhJQpwLAGOmoR5qdtDk3KbGHwNnOOKPKX6fxIX8aY8g23zuVEcLrkaA6ASYaLAbkwNkfhcQaVRlRvvMcHCdrcLQZpmbdFRgfS9rVpanVABJbM/l3Ob3S+P1DeIKdwSIH5uR9Uv0X+TD0sMKc6DE7g7fHhPr45wY6B3gNt/UdQle0nYE+SiLrwbRtPH9ltV0Bzjl/JU/ldfqv8lXhHvqPu4noehVpgqt7iSDceP8AdTSDMNgjdB1hDg70d9lqEtU6ZY4okEn5DYDouUNF2s6TyInoRf7JEDyRi6YccM5K4qzW5ZnBrl8t06T1nqsX2kb/AN1U8x9Aia+aup2pugu95wDp5t3p8dlUYvEOcSXEkncndMbFxRsvw9xk+1H8ob9St9TdIBXl/wCH1fTUqeIb9SvQcDiuOh+SRkK8XQY5xBU9MifND1BZMo1OFPdjqoOiEUKYIQbn2lSMxNoSpLQUdMAzHKnVB3ajmEciI9QVX4TD1mOiq9zgBu2BzbjotTQb3fFNq0523Ww0qY/sqxWohrNbq2qe8O/tGxi3wTcTiMOASDWMkQO9t6wjq9I9GoM4cOkQETSGKP8AFlJkuHrOqOe95DNR0sIBgcAlacMtPQIbC09IKdXxEMSnti8jSKnHYiXnwQWKxjabdT3Bo8SoMxxopsfVds36nYLzjNM0fXfqefIcAdAvRx0lxXo8edyk2bTMO2lJjD7M638Wt5koPsZhTWqvxNU6nTDfM7n7LFNElej9k6GmkI4cuySpBY4WzR1W+iiIUlUzdDtqyYUt2V1RJRw51TJVt+ZDGy5QYWmoM3cfZPjfSQzzjdC9sNHnfa/tH+aq6Gkmmw/E/sh8I2B+r0KqMJTvfeVZiw/Yp7VaDx9WWuArktcOpEk724+J+SscJVDHB2lro4dsbKvyZoLQT1VroEf+k+HRF5j/APVr4JX57FvYUYB/lnmd0uI7V4Zji3vaiIth2D6lUuYENLQans5LjqEE91hcBHUkAL0Cp2Pwjm1C9vtNDGDW46nve9lnhwsI3t0XMnSMz2dzatiqwZ7ZrAZcCGskn+Vs25NkDXyCka9VtSs6W3ggBwkSS6JaY2hqoW6qdV4Dj3HENcLGQYnzVlkuFc41Kmn2hAvLgLyDeTeYj1RGMCaxskNOqCRqiJjYxxb6IXEULOb1H0up6NTvPIEDWIHSS6yNrQYAHF+slchmR3T+V/wr8FB0u8p+65LljO4377Rq58FyTlq/3/oLHk4qv3/cBzMt1nRqA/zEEzN7hCzwpMQQXEjaSfmoHJ4tF72QbFRwncBbZlTSWv4NnDodpXl1HEuY4EGCDuFu8h7TMrANqQ15sRwY2ePHqEma1Y7G90a9lSQhXVtLrqfCtgdQkx+GkKK9lzVoNo1gR5onDuELO4XEEWJRYzGD0Qy7BRo2FNeYVZhM2BMSrAVA7myYg4s51YusQIQ1YEIl7g3ZMN2rWxqkgMulVmbYoAROwkqTtDnDcLQfVO8Q0dXHYLyat2nrva9r3SHzMi9zNjwjxY7dkfk5PSEznPqldxBcQybNG1tiepVWUpCRVpJdEQ2V6R2ZxYdSaRcEX8CNwvNyrjs9n5w5LTdjjfwPVKyxclobjlxez1BjpQmJplrrKofn7Wx3hfxRTc6DhMgqZJopNNhT3Ah8dJHjwq3DZyIglHnHCBBF1yWw06PJ8Zhn0KjmvEd4wYsRO4KlbVkcL0nE4CnXaQ8brC592dfhXahLqZ55HmnJpmK0EZHXBZHM/wBj9laaz4fBZnLcTpdI2P1V0cQTeT8U6D1RP5cPuU10/wC5FiKDXEa2hwBmDZOxXavFBgoU5ZSb7tgXQBpA1dALBPa8b7nxSOrDYN28EdIkTK+nZkOueDO28+cojCYhvsKjS7S/UHMvB1NjY+RKbVq6mna3oq+jSLjA9fAdStOStljhGQ0uP63kjybN/iT8FJUqb+AP0UGEaS+I7rdlPiWQ3+ox6C5+y5ILJp18AuF7ob4R+65K3e3olWOKfaAKIlNKeQmFcGiN66hVIcCLEbHpCVwUXK409Q7HdqxWApVLVBtxqHh4+C2gohwXgNN5BBaYI2I3XpPY7t+DFLEQ07Cpwf6uh8VHlw+4lmLMupGgx2Ai4QzHBwhwutQaTXtBBBB5FwVS47KTMhS3umUOPsqquA1Hcg8EKSj+Ypizg8eNip9DuQpGscisChWYytywf7glxGYuYwufDQBJvMBcQ5Zj8RsQW4VrZvUeB6NBJ+cI4pt0DN0jFdou0D8VULnE6ATobwB5dVXto8m319Akw7RMnYf8ATatUk33V6VKkQt27Fc/ompicCtMOKanwmkLjifC4vRMgOB68eIUT6xBJaSPIpi4LKNtkrcdV/nd8SrqjntWA6xdIuLACNtI5VEFPSeWmQhkkPxLdvo2OG7SS3vSDN+nirrKMxp4lr6VQgmDE9PBYFuYNO8j5hOLxu13wSXE9BQi/wAWD44eyqvYDLWuIHlKsMBmAcIm6h/6DXdJFJ8ckgtHmSYCAx2B9kJNRhdPutOojxLh3fmmpEs5qFxe0/RpjVMbH5lQvrO3gfP7rN0szqN2cdk85vVP690dsn44Lu3/AERdOrOMyQAd5t8uVJIp0y9w22HLjxPRvgoOzL9Tajnd54Igm5AIO3RXlOg2CXwes7QiSvsU5xjqP9X3/wAKrs9mjqtRzXNa2GkyJtG8ynY3Fh77e6LDy6+ZUVRjGy2i2Gu3MmXeF9mrm0o49UYkNwQaQSTfhchi60crkNGlGU0lOTSFgwaQontUhSErjiJroUzaqZpTdC44v8j7Q4jCu1UXEjlhMtP+mfottlv4pMeQMRRLOr2mR/tN/qvKw4pdc7pc8cZdjI5JR6Pe8PUp1m66Tg9p5HXoRwUracLx7sx2nqYOpqb3muEOaSdJ/Y+K1Z/Fjrhh/wDp/wCKklgknooWZNbNu3D6jC82/FPE6sTTot2pskjxcf2AU+K/FauZ9nSYzxMvP2CxuPxz6r3VHul7zc/824TcWKSdsXkyJqkRPPA2G56lQlSEprlSTkSWEpCQLjjg5LKQtSArjh0JAEoTmNkrjUm3SLTs3lJxNYMBAgF1xO0WVv2i7Pmg4ElsOBMNEbRx6qry3EexeHNBt0dFukwtNiqJxwFRjG02juw+o95kASbi0pTkmyyHj5YPlRicUwcKSi6Gtjdpn7rSu7EmRqqMA5jWT6AhF5vVYykKNKnDQWyY6cuPJN/gutIpjhlkk21VlZjPxBq1aL6NSm3vt0yJEel5WUBKOzKlcFCQmcrR52TE8UnFjJ8E5rR1hcQkIWizRZDRdSY50Ah8EGfPhT1nufvt8vhym4F38Jn9H3Ti5GKfY1rR/wC1I6vAAAUBKXMKNSlSFUsMOJDSfDc+VwuO7GYppDHOHFj6pEBh67/YvB91zmknczfjouWWFRA4JCnFNKwIYQkKUhNcuOG6V0pZXSuOGykIT0kLDhGHhEaO7PSx+yHIT6T1xxIAohcf6j9FM42ULLADrJ+y444rip2YUkO/y7jzT2Ze4sLxEAx49FplgbgmQjnZa8EtIAIbqNxsgisNEBXObKVJsuOEajcFh9U94NI6oQhWdDs/XLQ4Ms7bvM/dd/M62toUYWoCNnA8j9leYM1qctpuIbYzomTF/JU/5SpSeBUlhNwJBt1kErQ4CtpcAXX9fqs4RY5eXmj7sfTdiXH3qjj4UySg8Zga+ztfW9Nw+q9Y7BUXMe6o8Q3TYzO/gFL297QUC1rdRMbgBwt5ws+kr7GLzslXSPCcXgKx2Y5w/pTW9nqzrim8DqRAlaurnFGmAC8946hZxtcdEfTzhlQNotnUTExa90ahFeyXJmnN20YOp2cxDf8A6y4dW975BAVaRFiCD0IIPwK9kyihoqxM90/JM7T4Vrqfea0+YBWPTBT0ef4I/wANn9CPweT1KphrfU2HxUGRH+Np4FgOBdbzAj5LXIyiDJOxtOnDqv8AEdvH6R6c+qr/AMUKDjQYWNLgCQdImAQIkDiy2FASEhKCwzxBjv8Atz1Dg3T+rkzp6cea5a3ssdWJxT/8zvnUd+y5GA3R/9k="/>
          <p:cNvSpPr>
            <a:spLocks noChangeAspect="1" noChangeArrowheads="1"/>
          </p:cNvSpPr>
          <p:nvPr/>
        </p:nvSpPr>
        <p:spPr bwMode="auto">
          <a:xfrm>
            <a:off x="2915816" y="1431852"/>
            <a:ext cx="25146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0" name="Rektangel 9"/>
          <p:cNvSpPr/>
          <p:nvPr/>
        </p:nvSpPr>
        <p:spPr>
          <a:xfrm>
            <a:off x="755576" y="1916832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Clr>
                <a:schemeClr val="accent1"/>
              </a:buClr>
              <a:buSzPct val="130000"/>
            </a:pPr>
            <a:r>
              <a:rPr lang="da-DK" sz="1600" dirty="0">
                <a:latin typeface="+mn-lt"/>
              </a:rPr>
              <a:t>For </a:t>
            </a:r>
            <a:r>
              <a:rPr lang="da-DK" sz="1600" dirty="0" smtClean="0">
                <a:latin typeface="+mn-lt"/>
              </a:rPr>
              <a:t>pumper </a:t>
            </a:r>
            <a:r>
              <a:rPr lang="da-DK" sz="1600" dirty="0">
                <a:latin typeface="+mn-lt"/>
              </a:rPr>
              <a:t>er det muligt at beregne besparelsen ved:</a:t>
            </a:r>
          </a:p>
          <a:p>
            <a:pPr marL="285750" indent="-285750" algn="just">
              <a:buSzPct val="100000"/>
              <a:buFont typeface="Arial" pitchFamily="34" charset="0"/>
              <a:buChar char="•"/>
            </a:pPr>
            <a:r>
              <a:rPr lang="da-DK" sz="1600" dirty="0" smtClean="0">
                <a:latin typeface="+mn-lt"/>
              </a:rPr>
              <a:t>Udskifte cirkulationspumper i én-familiehuse og lignende</a:t>
            </a:r>
          </a:p>
          <a:p>
            <a:pPr marL="285750" indent="-285750" algn="just">
              <a:buSzPct val="100000"/>
              <a:buFont typeface="Arial" pitchFamily="34" charset="0"/>
              <a:buChar char="•"/>
            </a:pPr>
            <a:r>
              <a:rPr lang="da-DK" sz="1600" dirty="0" smtClean="0">
                <a:latin typeface="+mn-lt"/>
              </a:rPr>
              <a:t>Udskifte cirkulationspumper i større ejendomme</a:t>
            </a:r>
            <a:endParaRPr lang="da-DK" sz="1600" dirty="0">
              <a:latin typeface="+mn-lt"/>
            </a:endParaRPr>
          </a:p>
          <a:p>
            <a:pPr algn="just">
              <a:buClr>
                <a:schemeClr val="accent1"/>
              </a:buClr>
              <a:buSzPct val="130000"/>
            </a:pPr>
            <a:endParaRPr lang="da-DK" sz="1600" dirty="0">
              <a:latin typeface="+mn-lt"/>
            </a:endParaRPr>
          </a:p>
          <a:p>
            <a:pPr algn="just">
              <a:buClr>
                <a:schemeClr val="accent1"/>
              </a:buClr>
              <a:buSzPct val="130000"/>
            </a:pPr>
            <a:r>
              <a:rPr lang="da-DK" sz="1600" dirty="0" smtClean="0">
                <a:latin typeface="+mn-lt"/>
              </a:rPr>
              <a:t>Besparelsen kan beregnes med eller uden sommerstop. Ved </a:t>
            </a:r>
            <a:r>
              <a:rPr lang="da-DK" sz="1600" dirty="0">
                <a:latin typeface="+mn-lt"/>
              </a:rPr>
              <a:t>beregningerne </a:t>
            </a:r>
            <a:r>
              <a:rPr lang="da-DK" sz="1600" dirty="0" smtClean="0">
                <a:latin typeface="+mn-lt"/>
              </a:rPr>
              <a:t>for små ejendomme anvendes oplysningerne fra Standardværdikataloget. For større ejendomme regnes specifikt på den eksisterende pumpe, idet brugeren skal indtaste temperaturdifferensen mellem frem- og returløbet på varmeanlægget. Derudover skal brugeren indtaste pumpens effektoptag i forskellige driftspunkter ud fra katalogopslag. Brugeren skal således være fortrolig med pumpekurver. Der er ikke behov for målinger, men der skal foretages katalogopslag.</a:t>
            </a:r>
            <a:endParaRPr lang="da-DK" sz="1600" dirty="0">
              <a:latin typeface="+mn-lt"/>
            </a:endParaRPr>
          </a:p>
        </p:txBody>
      </p:sp>
      <p:sp>
        <p:nvSpPr>
          <p:cNvPr id="16" name="AutoShape 2" descr="data:image/jpeg;base64,/9j/4AAQSkZJRgABAQAAAQABAAD/2wCEAAkGBhQSERUUExQWFRUUFRcYFBgXFxQVFxoXFxQVFBcUFxQYHCYfFxokGRQUHy8gJCcpLCwsFR4xNTAqNSYrLCkBCQoKDgwOGg8PGikkHBwpLCkpLCkpKSwpLCwsKSwsKSksKSkpKSwsLCwpKSwpLC0sLCkpLCwsLCwsKSw1KSwpLP/AABEIAL8BCAMBIgACEQEDEQH/xAAbAAABBQEBAAAAAAAAAAAAAAAEAQIDBQYAB//EAD4QAAEDAgUBBQYEBAUEAwAAAAEAAhEDIQQFEjFBUQYiYXGBEzKRobHBBxRC0SNScuEzYoKS8BUk4vEWQ5P/xAAZAQADAQEBAAAAAAAAAAAAAAACAwQBAAX/xAArEQACAgICAgEDAgcBAAAAAAAAAQIRAyESMQRBURMiMoHwYXGRscHR4SP/2gAMAwEAAhEDEQA/ALHEVAEBTr7qTGP8QgKlcwYcL+H3KVR1iuxUO1dL/C63mAxQqMa4bOAI9V5zQpS5o6n4rSZHm7aFOoyoYNJxgHlpuIQ8aCTNVUqBolxAA5NlXYntHRa2Q4POwA6+fCx2fZ6+uRFmjjdVmCwznGBcnldRq2X2ado31PdMDoP3VI4PLjLSSfGVosvycj3hHirQ5aOFnJINY7MK7AvnhIwuYbSTMLY4rLx0VLj8GLmOfFapGOFAmD7T1aRjUSJ911x6E7LVZT2gp17e6/oefIrDY2gGiJlDUXkQRvx/YrtGcWeovaoSqTI+0JdFOrvs1x58D4+KvHBYCMKYU8hMKNAMYlakTmowB7QmYtxDDA3UgTcdiAymSeBZKybi7CiUtUMGp9paAZO28kT5LL5xXcXtawgurEaWjjUbXlFYzMHVmVNZ0s4gcjjyUPYjCipiWvIkCdHg1u7vog8de2bM3eQ9l2YVokB7xBubeJjrurTFvkE2vwlL+Sq7EVZJg3AOls87qutAFfXy+mSO6BBEkbmOCrVjhptssjRzSpJ1h2oEyCNN7+71BstHk9bVRBgiZ333QQezZ9DMVsVnapWixZsfIrO1GpeQOIDWbY8SqrGC8fNW2I2VXiWlzwBzA+y2JjNX+GjR7UzbUW6TMQQQT8WyF6icbrIae4A+JfA1Rw2/Jhed5Lgfy+GaXNa54qarGHWdx12PC12HzaloDKjmGoAAGOdqDg52oOaIlxG0bghO6ARf4jEU5DHObL5AaSL3giOfJcsv+SpyCSS91b2jXOdL2MD9Qe0G4bs0iPNcgc+OhiVmGx1VAPr2RGNeOiAdUtZa0LJqFQ6gb2M2XZjjPbuL4IHEff4KTBYZzmmBvM+X7KwyrLCRcSAZPFunxWUEgLBYUusWxz5LUZHlMd4qLA4Lvgkbn5DZajD0QBCVJ3opxr2DmkE5rEWaAQ7mwkuLRTGgerQkKpx2BkXkfRXFQoZ7jyh5UM+kmZDF5WJFvDzXMyYdPLwWjq0RMwmmlz8kLmEsBRV8p1C1iOfJH5HmxfNKpZ7evIRmjwVVnWFc0itT95m/i3kIsc70yfNhraL5yYU3C4gPYHDkSnFUohY0BK0LglCIAeFKaIcCDGx3UTVVdrM+GGoGP8R/dYOb8rGrCRk8xwLsTifyuHgxJe6YEDefonEuwldmhpimdLo4GzhHK0nZbK/yWFfXqf4rxreTwOG+kys6MTTe5xdUaSXE7jk8rEuKSXo5m6pY0PaHNIIPRVOcU3O90i3hcHqHC4VCzGGkCadVsDdpIIP7eigqdu7QaV+odZE5HJFi4vJGolztvFarA0NFJreYv5m6o+x2LNdjqj2AEOhu+0DaVotSZCNbAnL0AZj7jvIrOvNlpcVsfIrM4h0BJn2MiVuNqwE/IMDVe8VBGi4N7nrb4KKjRNaoGcbnyWmw2WNYA1tgPFHHQD2EVcwYXAMIcaLAx1596XSOhS4qnQfTZ7atoewucxwa7U20jVvLCd+iho5IxrXBnd1QSd5jqnYTJw2sKhhwNN7HCNU6oLTB3g/ZNv2CgftBhGith8S2swuDWl7w+GktNyBzLeLJULRyKpisUGlpaGMloIhpDI7gO17rkLimFbB8YhGMkhvUgfFEYqJ3C7JyDXbMm5PwErX2YjT4OgGNDY7xBnyR1LBQ0yQJuY8SYCB0GQTu4fdXWGeG7rnIJIbSpAPEDhGkoek/+6lc7ZRzeyzH0EUH8J1RllA10bJ3tUPIekDVWKF1LqiatS6cGyEmTKV0Vr2eqa3yRzqaHhLsamQFihrUwRCMiEPWcsumBKNlbk50h9L+R3d/pNx9wjkEBpqg9QR8LhGEr0MbtWeNlXGTQ4JU1pTmpgkWpWDQXOMBoknyWOyaicwxhrvH8GiYYOC4bfDcp/avM3VqjcJRu5575HA5nwC1OUZe2hSbTZs0fE8krejS1aVmv/hD69d7qfsm09XI+Ow6rRMVLis3fh6xYwlzSJI1hpBPSy2FXsyfWh+K/DioAT7SlAF9/wBlkcw7LPDvfY8AidPTmLLS4rtbVhzdDyIMj2n3hZ/AZs6riGUy1zA50Tqnxi4WvjZlujZ0gA0Bu0CI8k8JjaekQNhsnAJqFg2K2PkVlMeYC1mI2Pksfm57p8lLLseuiXsvS99/Mx91oQdvFUHZf/DJ/wA32Cu6jZIj0RAhLayezEtOxQJdMkSDyOnkhsVRa4Xseot9EXI5IuHOsuWTql1P3apjpJPwXIHsIjxBTcqd/GaOu6ZWdK7JzNZkcTPwTWAjdGoC4DpcnyROFGp1+VWYWuJP/IRNPHBsn4JbY1IuC4AwP7LpVRgcU55VwynYKae2VQHsT2sHgka1QYjHNbul9D0yZzAuDYCq6mdtmAU+lmgKBjosIqPhD67pznSuZTSyhUNddD1aSPIshKtW8LKBbKyu3vN8/spiU3EbtjqfolK9DB+J43kv7x7FV9pc9GHpWvUdZoG8nwUmbZwzD0y5xvwPFVOQZS+tU/NYgXP+Ew8D+YjqqKJrJ+zeVjDN9pWvWq3PJA30/urnEYDGPa+rRLdDYIH6o/pgyUmPY4gFpaCDNzHzUGa/iDVwdHR7FjzUBAcx5OmIuW6V2vZyUm9DcBleNr1WFzhAJ7h105sfeEKyzbsdWr0NbWUqb2ua4uLjqhty3bkLMYH8XsQKjXOoa3SZJJbNiOG+Knb+L1dgcx+HY/UDcucIn0uu+zsP6eTqjb4KhhKrgw4Zus24AmN5H7Kr7UdkvYgVWMptE2i5HO5CyGB/E91OqH+xZYzEv+sKxz/8YjXpezGHaJ3PtHH4dwLJZY2GvGyVtANDG1vaPmqQ0iWi5IjfhGMoYl2oseSBBB1xHWWkXlY9/awg6vZN2izj+y0HZ/ta+o5rGUmE1Ad6hbpjqdPKK4MTKGSL6NM7GNfLQbgXELLZ2zunyWhwGW1Guc9+gS02a4u+wVPnlPunySpdhroG7KvPs3gcO+yv2tmI3Cz/AGVpyyp4OH0WhpSLrWYhcRhS4SDdVFXCOLjJt81oi8QgMSBuhYRQYtkLk/GBciBAK9T/AJC0eR9k+5rdU0vc2zYFgRafFU2GZrq02H9T2g+UrbYjL2vqtEfBDlm4tJFfi4VNOUvRR0y6kSyoLjZw5RlOCJN52R+Py/QbuBBMNB38vFU1V2mro2mCOkbylqTl2dKCi9GhyqjeVbuFlX5WLKwe+ByPRCw4oAxWLcLBVzMo1nvE/FF4rFsbJLhb4/BUGNznEvLm02mi0CxI7zvLok3ydIclxVssq2Q0xxB87pjKbWKoyXA1K0+3qOFnSSBuD3YkSbbqXCYRweWSS3rBjz8EvJBxex2JrIm16NJg+8LFSvEKvyagabrmztlY40wDC5waQcZWVmMxTnd1lz8kC/J6xuXt9JVLmVGuZ0F0ztxE723RdKm6nh3VBUeKjXEtaTOpvQjgrVjlV2hU5/dxphFN9RlYMfGxMrs3zllBpLjfgePRDY7NHGkyqxhdUd3YAvJ+gUGAyA6va4g66n6W/pZ5dT4q3D+J5vkfmD5dlj69QYjECwvTpnjo53j4LSCqopSgqhErMz2jw1V1fUGuc2BsCQq/MMexrALtPEtI9VumuXn/AG1pEP78xfTvETwlSiehh8uUUkktHYTtI9ohridxa+/CmZnDe8cQ0zYNJZsL2+ii7Kh9PDuqexluoOa82BvECd7hTdoM6bVpuZ7MtcYJkg8ygl8WVR8ycnqKHjOsKeg/0p+Z0gKOpjWkOiTAsOCCsh+WnbqjP+sVqdE05BY60ETF5seEPH4KFmaf3IkxGKaCByVH+ZvwE3B5LVr0X126S2ke/wB6HbdEOG2TowSWzz83lzlJ8XSDKeZPa4Oa4ggzyjcR2mrPHecP9oCpmqUbI6RJKTl2XWV55Uoju6SHXII59Fe4HtqyR7WmW+Lbj4G6yOHO3gFK8LmhZ6dhsZSrNmk4OHMbjzG4QuOaIXntOo6m4OY4tI2IMFaXLe1AqDRWgO4dwfMcH5IJRCsdiwuUuMauXAlY2rpeHAe6QR6GV6NlmKFR9N7bhzCR9x6XC8wxWY0tMB4PkVqPw9zQOpvYDLqTtTRzpdYj4j5oc0bVot8OdNwfTDs6wjq9dm4DXW9CrPMcsa4tB95oiefFJicA9r2vbMF4JHIEzdFPdL0jHFpUPzO2PwTdLQJRepB7bKak5dJAwY+ngmTOkT1N1BiCQfdDx42PxRzDyke2Utx+CmKvsqahkQKbW+pKjo5cCZcfTb4q3NKUPUqNFtygSdjONERPeB4Gy7Hkwkc+eERXoW81Q4/aDCkygpCSfBSuaDuxs9f7J1b+G7axRvswRKkaphuNle+gGju87od5RuIUDmKzx/xPJ8uPGYOEsLntSAqpEQ8JMRltKtHtabXxtqEqVoUwMLWarvQlHL6Ypilob7MbNi287eaoe13ZdpY12HYA8GHNbuQfDwWjZPJAUwI/SJPUpTmijHGUXZgcq/D2qb1XBg3AHed8NlNjvw3c5oDao3Ny0/QFbovDbm5XDGkmAI8Uu/grc5PtnnFDsZjcM2q1uioyqzS4B0HqDB5WaxuAq0P8Wm5k7Ei3xFl7fWFrlU2YUKbmkVCIMiCQbLfq0J+jezybH0XUXAVGkSAQRcEG8gixUAx7fFWvanK6VNuqjUJbqgMJkbbt6BZkHbwTuSltCZRcdMv8Ni2Fsg3G/EeqJY8OQHZ0SHjrH3RVfL3Nuz+3wW2LHu3UZslp1uHCD0+4XOC0wucszaRoeZH6T08CuVPTpHcCy5DRxVq27KZ7+UxLahnTdrwOh8PAwVfYLsUym+artYBsBYeqzHaFgGJqACBNgPIImhkJ07R7Nh+0lGoyWuBnaD18FLTuSsJ2EpAhx/p+RK29N8FTNUytz5pOgqrC6meiiNQJG1OiW2ctMKbWKcKsboRlRLWeeEmc6LcUkJmGPtAVOK72PDhLh+obnzjlWL8NyTdLToBdDuxksi6Ianadjd2mfBpT8F2na7vel/2UlfKWuExKramUjp9bo22YqfoJxuLD7NuSp8G+BCBbhg22yNpjZJkEp06ExTbjzTHgJMZViEK7Eq3xl9tnk+bNSmTFoUbmqEYhUXaPtH7ICnTGqq+zQOPEhUkNWXtWpFgnU6h4QGWUHim32jtTyJcfsPBFvfaB6pEpWyvHjpbLHDsBFzdPxFcNEC5QFCpJ0yjaeGukyZQkNpO63lQ5jmjMO3W8wB/zZOzbMaeEpl7zsLAbrzLMs6fjKmp9mA91sE+p6lYrl/IbFbLnMu1tWvIpS1v8xBn0HCrHUQBLyXE7SSfkYhJQpwLAGOmoR5qdtDk3KbGHwNnOOKPKX6fxIX8aY8g23zuVEcLrkaA6ASYaLAbkwNkfhcQaVRlRvvMcHCdrcLQZpmbdFRgfS9rVpanVABJbM/l3Ob3S+P1DeIKdwSIH5uR9Uv0X+TD0sMKc6DE7g7fHhPr45wY6B3gNt/UdQle0nYE+SiLrwbRtPH9ltV0Bzjl/JU/ldfqv8lXhHvqPu4noehVpgqt7iSDceP8AdTSDMNgjdB1hDg70d9lqEtU6ZY4okEn5DYDouUNF2s6TyInoRf7JEDyRi6YccM5K4qzW5ZnBrl8t06T1nqsX2kb/AN1U8x9Aia+aup2pugu95wDp5t3p8dlUYvEOcSXEkncndMbFxRsvw9xk+1H8ob9St9TdIBXl/wCH1fTUqeIb9SvQcDiuOh+SRkK8XQY5xBU9MifND1BZMo1OFPdjqoOiEUKYIQbn2lSMxNoSpLQUdMAzHKnVB3ajmEciI9QVX4TD1mOiq9zgBu2BzbjotTQb3fFNq0523Ww0qY/sqxWohrNbq2qe8O/tGxi3wTcTiMOASDWMkQO9t6wjq9I9GoM4cOkQETSGKP8AFlJkuHrOqOe95DNR0sIBgcAlacMtPQIbC09IKdXxEMSnti8jSKnHYiXnwQWKxjabdT3Bo8SoMxxopsfVds36nYLzjNM0fXfqefIcAdAvRx0lxXo8edyk2bTMO2lJjD7M638Wt5koPsZhTWqvxNU6nTDfM7n7LFNElej9k6GmkI4cuySpBY4WzR1W+iiIUlUzdDtqyYUt2V1RJRw51TJVt+ZDGy5QYWmoM3cfZPjfSQzzjdC9sNHnfa/tH+aq6Gkmmw/E/sh8I2B+r0KqMJTvfeVZiw/Yp7VaDx9WWuArktcOpEk724+J+SscJVDHB2lro4dsbKvyZoLQT1VroEf+k+HRF5j/APVr4JX57FvYUYB/lnmd0uI7V4Zji3vaiIth2D6lUuYENLQans5LjqEE91hcBHUkAL0Cp2Pwjm1C9vtNDGDW46nve9lnhwsI3t0XMnSMz2dzatiqwZ7ZrAZcCGskn+Vs25NkDXyCka9VtSs6W3ggBwkSS6JaY2hqoW6qdV4Dj3HENcLGQYnzVlkuFc41Kmn2hAvLgLyDeTeYj1RGMCaxskNOqCRqiJjYxxb6IXEULOb1H0up6NTvPIEDWIHSS6yNrQYAHF+slchmR3T+V/wr8FB0u8p+65LljO4377Rq58FyTlq/3/oLHk4qv3/cBzMt1nRqA/zEEzN7hCzwpMQQXEjaSfmoHJ4tF72QbFRwncBbZlTSWv4NnDodpXl1HEuY4EGCDuFu8h7TMrANqQ15sRwY2ePHqEma1Y7G90a9lSQhXVtLrqfCtgdQkx+GkKK9lzVoNo1gR5onDuELO4XEEWJRYzGD0Qy7BRo2FNeYVZhM2BMSrAVA7myYg4s51YusQIQ1YEIl7g3ZMN2rWxqkgMulVmbYoAROwkqTtDnDcLQfVO8Q0dXHYLyat2nrva9r3SHzMi9zNjwjxY7dkfk5PSEznPqldxBcQybNG1tiepVWUpCRVpJdEQ2V6R2ZxYdSaRcEX8CNwvNyrjs9n5w5LTdjjfwPVKyxclobjlxez1BjpQmJplrrKofn7Wx3hfxRTc6DhMgqZJopNNhT3Ah8dJHjwq3DZyIglHnHCBBF1yWw06PJ8Zhn0KjmvEd4wYsRO4KlbVkcL0nE4CnXaQ8brC592dfhXahLqZ55HmnJpmK0EZHXBZHM/wBj9laaz4fBZnLcTpdI2P1V0cQTeT8U6D1RP5cPuU10/wC5FiKDXEa2hwBmDZOxXavFBgoU5ZSb7tgXQBpA1dALBPa8b7nxSOrDYN28EdIkTK+nZkOueDO28+cojCYhvsKjS7S/UHMvB1NjY+RKbVq6mna3oq+jSLjA9fAdStOStljhGQ0uP63kjybN/iT8FJUqb+AP0UGEaS+I7rdlPiWQ3+ox6C5+y5ILJp18AuF7ob4R+65K3e3olWOKfaAKIlNKeQmFcGiN66hVIcCLEbHpCVwUXK409Q7HdqxWApVLVBtxqHh4+C2gohwXgNN5BBaYI2I3XpPY7t+DFLEQ07Cpwf6uh8VHlw+4lmLMupGgx2Ai4QzHBwhwutQaTXtBBBB5FwVS47KTMhS3umUOPsqquA1Hcg8EKSj+Ypizg8eNip9DuQpGscisChWYytywf7glxGYuYwufDQBJvMBcQ5Zj8RsQW4VrZvUeB6NBJ+cI4pt0DN0jFdou0D8VULnE6ATobwB5dVXto8m319Akw7RMnYf8ATatUk33V6VKkQt27Fc/ompicCtMOKanwmkLjifC4vRMgOB68eIUT6xBJaSPIpi4LKNtkrcdV/nd8SrqjntWA6xdIuLACNtI5VEFPSeWmQhkkPxLdvo2OG7SS3vSDN+nirrKMxp4lr6VQgmDE9PBYFuYNO8j5hOLxu13wSXE9BQi/wAWD44eyqvYDLWuIHlKsMBmAcIm6h/6DXdJFJ8ckgtHmSYCAx2B9kJNRhdPutOojxLh3fmmpEs5qFxe0/RpjVMbH5lQvrO3gfP7rN0szqN2cdk85vVP690dsn44Lu3/AERdOrOMyQAd5t8uVJIp0y9w22HLjxPRvgoOzL9Tajnd54Igm5AIO3RXlOg2CXwes7QiSvsU5xjqP9X3/wAKrs9mjqtRzXNa2GkyJtG8ynY3Fh77e6LDy6+ZUVRjGy2i2Gu3MmXeF9mrm0o49UYkNwQaQSTfhchi60crkNGlGU0lOTSFgwaQontUhSErjiJroUzaqZpTdC44v8j7Q4jCu1UXEjlhMtP+mfottlv4pMeQMRRLOr2mR/tN/qvKw4pdc7pc8cZdjI5JR6Pe8PUp1m66Tg9p5HXoRwUracLx7sx2nqYOpqb3muEOaSdJ/Y+K1Z/Fjrhh/wDp/wCKklgknooWZNbNu3D6jC82/FPE6sTTot2pskjxcf2AU+K/FauZ9nSYzxMvP2CxuPxz6r3VHul7zc/824TcWKSdsXkyJqkRPPA2G56lQlSEprlSTkSWEpCQLjjg5LKQtSArjh0JAEoTmNkrjUm3SLTs3lJxNYMBAgF1xO0WVv2i7Pmg4ElsOBMNEbRx6qry3EexeHNBt0dFukwtNiqJxwFRjG02juw+o95kASbi0pTkmyyHj5YPlRicUwcKSi6Gtjdpn7rSu7EmRqqMA5jWT6AhF5vVYykKNKnDQWyY6cuPJN/gutIpjhlkk21VlZjPxBq1aL6NSm3vt0yJEel5WUBKOzKlcFCQmcrR52TE8UnFjJ8E5rR1hcQkIWizRZDRdSY50Ah8EGfPhT1nufvt8vhym4F38Jn9H3Ti5GKfY1rR/wC1I6vAAAUBKXMKNSlSFUsMOJDSfDc+VwuO7GYppDHOHFj6pEBh67/YvB91zmknczfjouWWFRA4JCnFNKwIYQkKUhNcuOG6V0pZXSuOGykIT0kLDhGHhEaO7PSx+yHIT6T1xxIAohcf6j9FM42ULLADrJ+y444rip2YUkO/y7jzT2Ze4sLxEAx49FplgbgmQjnZa8EtIAIbqNxsgisNEBXObKVJsuOEajcFh9U94NI6oQhWdDs/XLQ4Ms7bvM/dd/M62toUYWoCNnA8j9leYM1qctpuIbYzomTF/JU/5SpSeBUlhNwJBt1kErQ4CtpcAXX9fqs4RY5eXmj7sfTdiXH3qjj4UySg8Zga+ztfW9Nw+q9Y7BUXMe6o8Q3TYzO/gFL297QUC1rdRMbgBwt5ws+kr7GLzslXSPCcXgKx2Y5w/pTW9nqzrim8DqRAlaurnFGmAC8946hZxtcdEfTzhlQNotnUTExa90ahFeyXJmnN20YOp2cxDf8A6y4dW975BAVaRFiCD0IIPwK9kyihoqxM90/JM7T4Vrqfea0+YBWPTBT0ef4I/wANn9CPweT1KphrfU2HxUGRH+Np4FgOBdbzAj5LXIyiDJOxtOnDqv8AEdvH6R6c+qr/AMUKDjQYWNLgCQdImAQIkDiy2FASEhKCwzxBjv8Atz1Dg3T+rkzp6cea5a3ssdWJxT/8zvnUd+y5GA3R/9k="/>
          <p:cNvSpPr>
            <a:spLocks noChangeAspect="1" noChangeArrowheads="1"/>
          </p:cNvSpPr>
          <p:nvPr/>
        </p:nvSpPr>
        <p:spPr bwMode="auto">
          <a:xfrm>
            <a:off x="3761656" y="2204864"/>
            <a:ext cx="25146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7" name="AutoShape 4" descr="data:image/jpeg;base64,/9j/4AAQSkZJRgABAQAAAQABAAD/2wCEAAkGBhQSERUUExQWFRUUFRcYFBgXFxQVFxoXFxQVFBcUFxQYHCYfFxokGRQUHy8gJCcpLCwsFR4xNTAqNSYrLCkBCQoKDgwOGg8PGikkHBwpLCkpLCkpKSwpLCwsKSwsKSksKSkpKSwsLCwpKSwpLC0sLCkpLCwsLCwsKSw1KSwpLP/AABEIAL8BCAMBIgACEQEDEQH/xAAbAAABBQEBAAAAAAAAAAAAAAAEAQIDBQYAB//EAD4QAAEDAgUBBQYEBAUEAwAAAAEAAhEDIQQFEjFBUQYiYXGBEzKRobHBBxRC0SNScuEzYoKS8BUk4vEWQ5P/xAAZAQADAQEBAAAAAAAAAAAAAAACAwQBAAX/xAArEQACAgICAgEDAgcBAAAAAAAAAQIRAyESMQRBURMiMoHwYXGRscHR4SP/2gAMAwEAAhEDEQA/ALHEVAEBTr7qTGP8QgKlcwYcL+H3KVR1iuxUO1dL/C63mAxQqMa4bOAI9V5zQpS5o6n4rSZHm7aFOoyoYNJxgHlpuIQ8aCTNVUqBolxAA5NlXYntHRa2Q4POwA6+fCx2fZ6+uRFmjjdVmCwznGBcnldRq2X2ado31PdMDoP3VI4PLjLSSfGVosvycj3hHirQ5aOFnJINY7MK7AvnhIwuYbSTMLY4rLx0VLj8GLmOfFapGOFAmD7T1aRjUSJ911x6E7LVZT2gp17e6/oefIrDY2gGiJlDUXkQRvx/YrtGcWeovaoSqTI+0JdFOrvs1x58D4+KvHBYCMKYU8hMKNAMYlakTmowB7QmYtxDDA3UgTcdiAymSeBZKybi7CiUtUMGp9paAZO28kT5LL5xXcXtawgurEaWjjUbXlFYzMHVmVNZ0s4gcjjyUPYjCipiWvIkCdHg1u7vog8de2bM3eQ9l2YVokB7xBubeJjrurTFvkE2vwlL+Sq7EVZJg3AOls87qutAFfXy+mSO6BBEkbmOCrVjhptssjRzSpJ1h2oEyCNN7+71BstHk9bVRBgiZ333QQezZ9DMVsVnapWixZsfIrO1GpeQOIDWbY8SqrGC8fNW2I2VXiWlzwBzA+y2JjNX+GjR7UzbUW6TMQQQT8WyF6icbrIae4A+JfA1Rw2/Jhed5Lgfy+GaXNa54qarGHWdx12PC12HzaloDKjmGoAAGOdqDg52oOaIlxG0bghO6ARf4jEU5DHObL5AaSL3giOfJcsv+SpyCSS91b2jXOdL2MD9Qe0G4bs0iPNcgc+OhiVmGx1VAPr2RGNeOiAdUtZa0LJqFQ6gb2M2XZjjPbuL4IHEff4KTBYZzmmBvM+X7KwyrLCRcSAZPFunxWUEgLBYUusWxz5LUZHlMd4qLA4Lvgkbn5DZajD0QBCVJ3opxr2DmkE5rEWaAQ7mwkuLRTGgerQkKpx2BkXkfRXFQoZ7jyh5UM+kmZDF5WJFvDzXMyYdPLwWjq0RMwmmlz8kLmEsBRV8p1C1iOfJH5HmxfNKpZ7evIRmjwVVnWFc0itT95m/i3kIsc70yfNhraL5yYU3C4gPYHDkSnFUohY0BK0LglCIAeFKaIcCDGx3UTVVdrM+GGoGP8R/dYOb8rGrCRk8xwLsTifyuHgxJe6YEDefonEuwldmhpimdLo4GzhHK0nZbK/yWFfXqf4rxreTwOG+kys6MTTe5xdUaSXE7jk8rEuKSXo5m6pY0PaHNIIPRVOcU3O90i3hcHqHC4VCzGGkCadVsDdpIIP7eigqdu7QaV+odZE5HJFi4vJGolztvFarA0NFJreYv5m6o+x2LNdjqj2AEOhu+0DaVotSZCNbAnL0AZj7jvIrOvNlpcVsfIrM4h0BJn2MiVuNqwE/IMDVe8VBGi4N7nrb4KKjRNaoGcbnyWmw2WNYA1tgPFHHQD2EVcwYXAMIcaLAx1596XSOhS4qnQfTZ7atoewucxwa7U20jVvLCd+iho5IxrXBnd1QSd5jqnYTJw2sKhhwNN7HCNU6oLTB3g/ZNv2CgftBhGith8S2swuDWl7w+GktNyBzLeLJULRyKpisUGlpaGMloIhpDI7gO17rkLimFbB8YhGMkhvUgfFEYqJ3C7JyDXbMm5PwErX2YjT4OgGNDY7xBnyR1LBQ0yQJuY8SYCB0GQTu4fdXWGeG7rnIJIbSpAPEDhGkoek/+6lc7ZRzeyzH0EUH8J1RllA10bJ3tUPIekDVWKF1LqiatS6cGyEmTKV0Vr2eqa3yRzqaHhLsamQFihrUwRCMiEPWcsumBKNlbk50h9L+R3d/pNx9wjkEBpqg9QR8LhGEr0MbtWeNlXGTQ4JU1pTmpgkWpWDQXOMBoknyWOyaicwxhrvH8GiYYOC4bfDcp/avM3VqjcJRu5575HA5nwC1OUZe2hSbTZs0fE8krejS1aVmv/hD69d7qfsm09XI+Ow6rRMVLis3fh6xYwlzSJI1hpBPSy2FXsyfWh+K/DioAT7SlAF9/wBlkcw7LPDvfY8AidPTmLLS4rtbVhzdDyIMj2n3hZ/AZs6riGUy1zA50Tqnxi4WvjZlujZ0gA0Bu0CI8k8JjaekQNhsnAJqFg2K2PkVlMeYC1mI2Pksfm57p8lLLseuiXsvS99/Mx91oQdvFUHZf/DJ/wA32Cu6jZIj0RAhLayezEtOxQJdMkSDyOnkhsVRa4Xseot9EXI5IuHOsuWTql1P3apjpJPwXIHsIjxBTcqd/GaOu6ZWdK7JzNZkcTPwTWAjdGoC4DpcnyROFGp1+VWYWuJP/IRNPHBsn4JbY1IuC4AwP7LpVRgcU55VwynYKae2VQHsT2sHgka1QYjHNbul9D0yZzAuDYCq6mdtmAU+lmgKBjosIqPhD67pznSuZTSyhUNddD1aSPIshKtW8LKBbKyu3vN8/spiU3EbtjqfolK9DB+J43kv7x7FV9pc9GHpWvUdZoG8nwUmbZwzD0y5xvwPFVOQZS+tU/NYgXP+Ew8D+YjqqKJrJ+zeVjDN9pWvWq3PJA30/urnEYDGPa+rRLdDYIH6o/pgyUmPY4gFpaCDNzHzUGa/iDVwdHR7FjzUBAcx5OmIuW6V2vZyUm9DcBleNr1WFzhAJ7h105sfeEKyzbsdWr0NbWUqb2ua4uLjqhty3bkLMYH8XsQKjXOoa3SZJJbNiOG+Knb+L1dgcx+HY/UDcucIn0uu+zsP6eTqjb4KhhKrgw4Zus24AmN5H7Kr7UdkvYgVWMptE2i5HO5CyGB/E91OqH+xZYzEv+sKxz/8YjXpezGHaJ3PtHH4dwLJZY2GvGyVtANDG1vaPmqQ0iWi5IjfhGMoYl2oseSBBB1xHWWkXlY9/awg6vZN2izj+y0HZ/ta+o5rGUmE1Ad6hbpjqdPKK4MTKGSL6NM7GNfLQbgXELLZ2zunyWhwGW1Guc9+gS02a4u+wVPnlPunySpdhroG7KvPs3gcO+yv2tmI3Cz/AGVpyyp4OH0WhpSLrWYhcRhS4SDdVFXCOLjJt81oi8QgMSBuhYRQYtkLk/GBciBAK9T/AJC0eR9k+5rdU0vc2zYFgRafFU2GZrq02H9T2g+UrbYjL2vqtEfBDlm4tJFfi4VNOUvRR0y6kSyoLjZw5RlOCJN52R+Py/QbuBBMNB38vFU1V2mro2mCOkbylqTl2dKCi9GhyqjeVbuFlX5WLKwe+ByPRCw4oAxWLcLBVzMo1nvE/FF4rFsbJLhb4/BUGNznEvLm02mi0CxI7zvLok3ydIclxVssq2Q0xxB87pjKbWKoyXA1K0+3qOFnSSBuD3YkSbbqXCYRweWSS3rBjz8EvJBxex2JrIm16NJg+8LFSvEKvyagabrmztlY40wDC5waQcZWVmMxTnd1lz8kC/J6xuXt9JVLmVGuZ0F0ztxE723RdKm6nh3VBUeKjXEtaTOpvQjgrVjlV2hU5/dxphFN9RlYMfGxMrs3zllBpLjfgePRDY7NHGkyqxhdUd3YAvJ+gUGAyA6va4g66n6W/pZ5dT4q3D+J5vkfmD5dlj69QYjECwvTpnjo53j4LSCqopSgqhErMz2jw1V1fUGuc2BsCQq/MMexrALtPEtI9VumuXn/AG1pEP78xfTvETwlSiehh8uUUkktHYTtI9ohridxa+/CmZnDe8cQ0zYNJZsL2+ii7Kh9PDuqexluoOa82BvECd7hTdoM6bVpuZ7MtcYJkg8ygl8WVR8ycnqKHjOsKeg/0p+Z0gKOpjWkOiTAsOCCsh+WnbqjP+sVqdE05BY60ETF5seEPH4KFmaf3IkxGKaCByVH+ZvwE3B5LVr0X126S2ke/wB6HbdEOG2TowSWzz83lzlJ8XSDKeZPa4Oa4ggzyjcR2mrPHecP9oCpmqUbI6RJKTl2XWV55Uoju6SHXII59Fe4HtqyR7WmW+Lbj4G6yOHO3gFK8LmhZ6dhsZSrNmk4OHMbjzG4QuOaIXntOo6m4OY4tI2IMFaXLe1AqDRWgO4dwfMcH5IJRCsdiwuUuMauXAlY2rpeHAe6QR6GV6NlmKFR9N7bhzCR9x6XC8wxWY0tMB4PkVqPw9zQOpvYDLqTtTRzpdYj4j5oc0bVot8OdNwfTDs6wjq9dm4DXW9CrPMcsa4tB95oiefFJicA9r2vbMF4JHIEzdFPdL0jHFpUPzO2PwTdLQJRepB7bKak5dJAwY+ngmTOkT1N1BiCQfdDx42PxRzDyke2Utx+CmKvsqahkQKbW+pKjo5cCZcfTb4q3NKUPUqNFtygSdjONERPeB4Gy7Hkwkc+eERXoW81Q4/aDCkygpCSfBSuaDuxs9f7J1b+G7axRvswRKkaphuNle+gGju87od5RuIUDmKzx/xPJ8uPGYOEsLntSAqpEQ8JMRltKtHtabXxtqEqVoUwMLWarvQlHL6Ypilob7MbNi287eaoe13ZdpY12HYA8GHNbuQfDwWjZPJAUwI/SJPUpTmijHGUXZgcq/D2qb1XBg3AHed8NlNjvw3c5oDao3Ny0/QFbovDbm5XDGkmAI8Uu/grc5PtnnFDsZjcM2q1uioyqzS4B0HqDB5WaxuAq0P8Wm5k7Ei3xFl7fWFrlU2YUKbmkVCIMiCQbLfq0J+jezybH0XUXAVGkSAQRcEG8gixUAx7fFWvanK6VNuqjUJbqgMJkbbt6BZkHbwTuSltCZRcdMv8Ni2Fsg3G/EeqJY8OQHZ0SHjrH3RVfL3Nuz+3wW2LHu3UZslp1uHCD0+4XOC0wucszaRoeZH6T08CuVPTpHcCy5DRxVq27KZ7+UxLahnTdrwOh8PAwVfYLsUym+artYBsBYeqzHaFgGJqACBNgPIImhkJ07R7Nh+0lGoyWuBnaD18FLTuSsJ2EpAhx/p+RK29N8FTNUytz5pOgqrC6meiiNQJG1OiW2ctMKbWKcKsboRlRLWeeEmc6LcUkJmGPtAVOK72PDhLh+obnzjlWL8NyTdLToBdDuxksi6Ianadjd2mfBpT8F2na7vel/2UlfKWuExKramUjp9bo22YqfoJxuLD7NuSp8G+BCBbhg22yNpjZJkEp06ExTbjzTHgJMZViEK7Eq3xl9tnk+bNSmTFoUbmqEYhUXaPtH7ICnTGqq+zQOPEhUkNWXtWpFgnU6h4QGWUHim32jtTyJcfsPBFvfaB6pEpWyvHjpbLHDsBFzdPxFcNEC5QFCpJ0yjaeGukyZQkNpO63lQ5jmjMO3W8wB/zZOzbMaeEpl7zsLAbrzLMs6fjKmp9mA91sE+p6lYrl/IbFbLnMu1tWvIpS1v8xBn0HCrHUQBLyXE7SSfkYhJQpwLAGOmoR5qdtDk3KbGHwNnOOKPKX6fxIX8aY8g23zuVEcLrkaA6ASYaLAbkwNkfhcQaVRlRvvMcHCdrcLQZpmbdFRgfS9rVpanVABJbM/l3Ob3S+P1DeIKdwSIH5uR9Uv0X+TD0sMKc6DE7g7fHhPr45wY6B3gNt/UdQle0nYE+SiLrwbRtPH9ltV0Bzjl/JU/ldfqv8lXhHvqPu4noehVpgqt7iSDceP8AdTSDMNgjdB1hDg70d9lqEtU6ZY4okEn5DYDouUNF2s6TyInoRf7JEDyRi6YccM5K4qzW5ZnBrl8t06T1nqsX2kb/AN1U8x9Aia+aup2pugu95wDp5t3p8dlUYvEOcSXEkncndMbFxRsvw9xk+1H8ob9St9TdIBXl/wCH1fTUqeIb9SvQcDiuOh+SRkK8XQY5xBU9MifND1BZMo1OFPdjqoOiEUKYIQbn2lSMxNoSpLQUdMAzHKnVB3ajmEciI9QVX4TD1mOiq9zgBu2BzbjotTQb3fFNq0523Ww0qY/sqxWohrNbq2qe8O/tGxi3wTcTiMOASDWMkQO9t6wjq9I9GoM4cOkQETSGKP8AFlJkuHrOqOe95DNR0sIBgcAlacMtPQIbC09IKdXxEMSnti8jSKnHYiXnwQWKxjabdT3Bo8SoMxxopsfVds36nYLzjNM0fXfqefIcAdAvRx0lxXo8edyk2bTMO2lJjD7M638Wt5koPsZhTWqvxNU6nTDfM7n7LFNElej9k6GmkI4cuySpBY4WzR1W+iiIUlUzdDtqyYUt2V1RJRw51TJVt+ZDGy5QYWmoM3cfZPjfSQzzjdC9sNHnfa/tH+aq6Gkmmw/E/sh8I2B+r0KqMJTvfeVZiw/Yp7VaDx9WWuArktcOpEk724+J+SscJVDHB2lro4dsbKvyZoLQT1VroEf+k+HRF5j/APVr4JX57FvYUYB/lnmd0uI7V4Zji3vaiIth2D6lUuYENLQans5LjqEE91hcBHUkAL0Cp2Pwjm1C9vtNDGDW46nve9lnhwsI3t0XMnSMz2dzatiqwZ7ZrAZcCGskn+Vs25NkDXyCka9VtSs6W3ggBwkSS6JaY2hqoW6qdV4Dj3HENcLGQYnzVlkuFc41Kmn2hAvLgLyDeTeYj1RGMCaxskNOqCRqiJjYxxb6IXEULOb1H0up6NTvPIEDWIHSS6yNrQYAHF+slchmR3T+V/wr8FB0u8p+65LljO4377Rq58FyTlq/3/oLHk4qv3/cBzMt1nRqA/zEEzN7hCzwpMQQXEjaSfmoHJ4tF72QbFRwncBbZlTSWv4NnDodpXl1HEuY4EGCDuFu8h7TMrANqQ15sRwY2ePHqEma1Y7G90a9lSQhXVtLrqfCtgdQkx+GkKK9lzVoNo1gR5onDuELO4XEEWJRYzGD0Qy7BRo2FNeYVZhM2BMSrAVA7myYg4s51YusQIQ1YEIl7g3ZMN2rWxqkgMulVmbYoAROwkqTtDnDcLQfVO8Q0dXHYLyat2nrva9r3SHzMi9zNjwjxY7dkfk5PSEznPqldxBcQybNG1tiepVWUpCRVpJdEQ2V6R2ZxYdSaRcEX8CNwvNyrjs9n5w5LTdjjfwPVKyxclobjlxez1BjpQmJplrrKofn7Wx3hfxRTc6DhMgqZJopNNhT3Ah8dJHjwq3DZyIglHnHCBBF1yWw06PJ8Zhn0KjmvEd4wYsRO4KlbVkcL0nE4CnXaQ8brC592dfhXahLqZ55HmnJpmK0EZHXBZHM/wBj9laaz4fBZnLcTpdI2P1V0cQTeT8U6D1RP5cPuU10/wC5FiKDXEa2hwBmDZOxXavFBgoU5ZSb7tgXQBpA1dALBPa8b7nxSOrDYN28EdIkTK+nZkOueDO28+cojCYhvsKjS7S/UHMvB1NjY+RKbVq6mna3oq+jSLjA9fAdStOStljhGQ0uP63kjybN/iT8FJUqb+AP0UGEaS+I7rdlPiWQ3+ox6C5+y5ILJp18AuF7ob4R+65K3e3olWOKfaAKIlNKeQmFcGiN66hVIcCLEbHpCVwUXK409Q7HdqxWApVLVBtxqHh4+C2gohwXgNN5BBaYI2I3XpPY7t+DFLEQ07Cpwf6uh8VHlw+4lmLMupGgx2Ai4QzHBwhwutQaTXtBBBB5FwVS47KTMhS3umUOPsqquA1Hcg8EKSj+Ypizg8eNip9DuQpGscisChWYytywf7glxGYuYwufDQBJvMBcQ5Zj8RsQW4VrZvUeB6NBJ+cI4pt0DN0jFdou0D8VULnE6ATobwB5dVXto8m319Akw7RMnYf8ATatUk33V6VKkQt27Fc/ompicCtMOKanwmkLjifC4vRMgOB68eIUT6xBJaSPIpi4LKNtkrcdV/nd8SrqjntWA6xdIuLACNtI5VEFPSeWmQhkkPxLdvo2OG7SS3vSDN+nirrKMxp4lr6VQgmDE9PBYFuYNO8j5hOLxu13wSXE9BQi/wAWD44eyqvYDLWuIHlKsMBmAcIm6h/6DXdJFJ8ckgtHmSYCAx2B9kJNRhdPutOojxLh3fmmpEs5qFxe0/RpjVMbH5lQvrO3gfP7rN0szqN2cdk85vVP690dsn44Lu3/AERdOrOMyQAd5t8uVJIp0y9w22HLjxPRvgoOzL9Tajnd54Igm5AIO3RXlOg2CXwes7QiSvsU5xjqP9X3/wAKrs9mjqtRzXNa2GkyJtG8ynY3Fh77e6LDy6+ZUVRjGy2i2Gu3MmXeF9mrm0o49UYkNwQaQSTfhchi60crkNGlGU0lOTSFgwaQontUhSErjiJroUzaqZpTdC44v8j7Q4jCu1UXEjlhMtP+mfottlv4pMeQMRRLOr2mR/tN/qvKw4pdc7pc8cZdjI5JR6Pe8PUp1m66Tg9p5HXoRwUracLx7sx2nqYOpqb3muEOaSdJ/Y+K1Z/Fjrhh/wDp/wCKklgknooWZNbNu3D6jC82/FPE6sTTot2pskjxcf2AU+K/FauZ9nSYzxMvP2CxuPxz6r3VHul7zc/824TcWKSdsXkyJqkRPPA2G56lQlSEprlSTkSWEpCQLjjg5LKQtSArjh0JAEoTmNkrjUm3SLTs3lJxNYMBAgF1xO0WVv2i7Pmg4ElsOBMNEbRx6qry3EexeHNBt0dFukwtNiqJxwFRjG02juw+o95kASbi0pTkmyyHj5YPlRicUwcKSi6Gtjdpn7rSu7EmRqqMA5jWT6AhF5vVYykKNKnDQWyY6cuPJN/gutIpjhlkk21VlZjPxBq1aL6NSm3vt0yJEel5WUBKOzKlcFCQmcrR52TE8UnFjJ8E5rR1hcQkIWizRZDRdSY50Ah8EGfPhT1nufvt8vhym4F38Jn9H3Ti5GKfY1rR/wC1I6vAAAUBKXMKNSlSFUsMOJDSfDc+VwuO7GYppDHOHFj6pEBh67/YvB91zmknczfjouWWFRA4JCnFNKwIYQkKUhNcuOG6V0pZXSuOGykIT0kLDhGHhEaO7PSx+yHIT6T1xxIAohcf6j9FM42ULLADrJ+y444rip2YUkO/y7jzT2Ze4sLxEAx49FplgbgmQjnZa8EtIAIbqNxsgisNEBXObKVJsuOEajcFh9U94NI6oQhWdDs/XLQ4Ms7bvM/dd/M62toUYWoCNnA8j9leYM1qctpuIbYzomTF/JU/5SpSeBUlhNwJBt1kErQ4CtpcAXX9fqs4RY5eXmj7sfTdiXH3qjj4UySg8Zga+ztfW9Nw+q9Y7BUXMe6o8Q3TYzO/gFL297QUC1rdRMbgBwt5ws+kr7GLzslXSPCcXgKx2Y5w/pTW9nqzrim8DqRAlaurnFGmAC8946hZxtcdEfTzhlQNotnUTExa90ahFeyXJmnN20YOp2cxDf8A6y4dW975BAVaRFiCD0IIPwK9kyihoqxM90/JM7T4Vrqfea0+YBWPTBT0ef4I/wANn9CPweT1KphrfU2HxUGRH+Np4FgOBdbzAj5LXIyiDJOxtOnDqv8AEdvH6R6c+qr/AMUKDjQYWNLgCQdImAQIkDiy2FASEhKCwzxBjv8Atz1Dg3T+rkzp6cea5a3ssdWJxT/8zvnUd+y5GA3R/9k="/>
          <p:cNvSpPr>
            <a:spLocks noChangeAspect="1" noChangeArrowheads="1"/>
          </p:cNvSpPr>
          <p:nvPr/>
        </p:nvSpPr>
        <p:spPr bwMode="auto">
          <a:xfrm>
            <a:off x="683568" y="470974"/>
            <a:ext cx="25146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18" name="Picture 6" descr="http://xn--mrke-gra.dk/wp-content/uploads/2012/02/Sk%C3%A6rmbillede-2012-05-05-kl.-20.40.57-e133624364031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364" y="3295066"/>
            <a:ext cx="2378271" cy="1718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http://www.energitjeck.dk/sites/all/files/images/varmestyring/faa-ny-a-pump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364" y="1247470"/>
            <a:ext cx="2378271" cy="208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http://3.bp.blogspot.com/_wcNUol93Rtg/SKv7093e_4I/AAAAAAAACto/slggT1gng_Y/s400/P104031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363" y="4902037"/>
            <a:ext cx="2378271" cy="178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itel 1"/>
          <p:cNvSpPr txBox="1">
            <a:spLocks/>
          </p:cNvSpPr>
          <p:nvPr/>
        </p:nvSpPr>
        <p:spPr bwMode="auto">
          <a:xfrm>
            <a:off x="-1785392" y="1052736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a-DK" sz="4000" dirty="0" smtClean="0"/>
              <a:t>Intro - pumper</a:t>
            </a:r>
            <a:endParaRPr lang="da-DK" sz="4000" dirty="0"/>
          </a:p>
        </p:txBody>
      </p:sp>
    </p:spTree>
    <p:extLst>
      <p:ext uri="{BB962C8B-B14F-4D97-AF65-F5344CB8AC3E}">
        <p14:creationId xmlns:p14="http://schemas.microsoft.com/office/powerpoint/2010/main" val="138975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29"/>
          <a:stretch/>
        </p:blipFill>
        <p:spPr bwMode="auto">
          <a:xfrm>
            <a:off x="0" y="764704"/>
            <a:ext cx="9144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8186" b="49999"/>
          <a:stretch/>
        </p:blipFill>
        <p:spPr bwMode="auto">
          <a:xfrm rot="5400000">
            <a:off x="-3104619" y="3285841"/>
            <a:ext cx="6858002" cy="286320"/>
          </a:xfrm>
          <a:prstGeom prst="rect">
            <a:avLst/>
          </a:prstGeom>
          <a:gradFill flip="none" rotWithShape="1">
            <a:gsLst>
              <a:gs pos="0">
                <a:srgbClr val="FF3300">
                  <a:shade val="30000"/>
                  <a:satMod val="115000"/>
                </a:srgbClr>
              </a:gs>
              <a:gs pos="50000">
                <a:srgbClr val="FF3300">
                  <a:shade val="67500"/>
                  <a:satMod val="115000"/>
                </a:srgbClr>
              </a:gs>
              <a:gs pos="100000">
                <a:srgbClr val="FF33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</p:pic>
      <p:sp>
        <p:nvSpPr>
          <p:cNvPr id="2" name="Tekstboks 1"/>
          <p:cNvSpPr txBox="1"/>
          <p:nvPr/>
        </p:nvSpPr>
        <p:spPr>
          <a:xfrm>
            <a:off x="1074790" y="292006"/>
            <a:ext cx="44422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b="1" dirty="0" smtClean="0">
                <a:solidFill>
                  <a:schemeClr val="bg1">
                    <a:lumMod val="50000"/>
                  </a:schemeClr>
                </a:solidFill>
              </a:rPr>
              <a:t>Klassificering af energibesparelser</a:t>
            </a:r>
            <a:endParaRPr lang="da-DK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AutoShape 2" descr="data:image/jpeg;base64,/9j/4AAQSkZJRgABAQAAAQABAAD/2wCEAAkGBhQSERUUExQWFRUUFRcYFBgXFxQVFxoXFxQVFBcUFxQYHCYfFxokGRQUHy8gJCcpLCwsFR4xNTAqNSYrLCkBCQoKDgwOGg8PGikkHBwpLCkpLCkpKSwpLCwsKSwsKSksKSkpKSwsLCwpKSwpLC0sLCkpLCwsLCwsKSw1KSwpLP/AABEIAL8BCAMBIgACEQEDEQH/xAAbAAABBQEBAAAAAAAAAAAAAAAEAQIDBQYAB//EAD4QAAEDAgUBBQYEBAUEAwAAAAEAAhEDIQQFEjFBUQYiYXGBEzKRobHBBxRC0SNScuEzYoKS8BUk4vEWQ5P/xAAZAQADAQEBAAAAAAAAAAAAAAACAwQBAAX/xAArEQACAgICAgEDAgcBAAAAAAAAAQIRAyESMQRBURMiMoHwYXGRscHR4SP/2gAMAwEAAhEDEQA/ALHEVAEBTr7qTGP8QgKlcwYcL+H3KVR1iuxUO1dL/C63mAxQqMa4bOAI9V5zQpS5o6n4rSZHm7aFOoyoYNJxgHlpuIQ8aCTNVUqBolxAA5NlXYntHRa2Q4POwA6+fCx2fZ6+uRFmjjdVmCwznGBcnldRq2X2ado31PdMDoP3VI4PLjLSSfGVosvycj3hHirQ5aOFnJINY7MK7AvnhIwuYbSTMLY4rLx0VLj8GLmOfFapGOFAmD7T1aRjUSJ911x6E7LVZT2gp17e6/oefIrDY2gGiJlDUXkQRvx/YrtGcWeovaoSqTI+0JdFOrvs1x58D4+KvHBYCMKYU8hMKNAMYlakTmowB7QmYtxDDA3UgTcdiAymSeBZKybi7CiUtUMGp9paAZO28kT5LL5xXcXtawgurEaWjjUbXlFYzMHVmVNZ0s4gcjjyUPYjCipiWvIkCdHg1u7vog8de2bM3eQ9l2YVokB7xBubeJjrurTFvkE2vwlL+Sq7EVZJg3AOls87qutAFfXy+mSO6BBEkbmOCrVjhptssjRzSpJ1h2oEyCNN7+71BstHk9bVRBgiZ333QQezZ9DMVsVnapWixZsfIrO1GpeQOIDWbY8SqrGC8fNW2I2VXiWlzwBzA+y2JjNX+GjR7UzbUW6TMQQQT8WyF6icbrIae4A+JfA1Rw2/Jhed5Lgfy+GaXNa54qarGHWdx12PC12HzaloDKjmGoAAGOdqDg52oOaIlxG0bghO6ARf4jEU5DHObL5AaSL3giOfJcsv+SpyCSS91b2jXOdL2MD9Qe0G4bs0iPNcgc+OhiVmGx1VAPr2RGNeOiAdUtZa0LJqFQ6gb2M2XZjjPbuL4IHEff4KTBYZzmmBvM+X7KwyrLCRcSAZPFunxWUEgLBYUusWxz5LUZHlMd4qLA4Lvgkbn5DZajD0QBCVJ3opxr2DmkE5rEWaAQ7mwkuLRTGgerQkKpx2BkXkfRXFQoZ7jyh5UM+kmZDF5WJFvDzXMyYdPLwWjq0RMwmmlz8kLmEsBRV8p1C1iOfJH5HmxfNKpZ7evIRmjwVVnWFc0itT95m/i3kIsc70yfNhraL5yYU3C4gPYHDkSnFUohY0BK0LglCIAeFKaIcCDGx3UTVVdrM+GGoGP8R/dYOb8rGrCRk8xwLsTifyuHgxJe6YEDefonEuwldmhpimdLo4GzhHK0nZbK/yWFfXqf4rxreTwOG+kys6MTTe5xdUaSXE7jk8rEuKSXo5m6pY0PaHNIIPRVOcU3O90i3hcHqHC4VCzGGkCadVsDdpIIP7eigqdu7QaV+odZE5HJFi4vJGolztvFarA0NFJreYv5m6o+x2LNdjqj2AEOhu+0DaVotSZCNbAnL0AZj7jvIrOvNlpcVsfIrM4h0BJn2MiVuNqwE/IMDVe8VBGi4N7nrb4KKjRNaoGcbnyWmw2WNYA1tgPFHHQD2EVcwYXAMIcaLAx1596XSOhS4qnQfTZ7atoewucxwa7U20jVvLCd+iho5IxrXBnd1QSd5jqnYTJw2sKhhwNN7HCNU6oLTB3g/ZNv2CgftBhGith8S2swuDWl7w+GktNyBzLeLJULRyKpisUGlpaGMloIhpDI7gO17rkLimFbB8YhGMkhvUgfFEYqJ3C7JyDXbMm5PwErX2YjT4OgGNDY7xBnyR1LBQ0yQJuY8SYCB0GQTu4fdXWGeG7rnIJIbSpAPEDhGkoek/+6lc7ZRzeyzH0EUH8J1RllA10bJ3tUPIekDVWKF1LqiatS6cGyEmTKV0Vr2eqa3yRzqaHhLsamQFihrUwRCMiEPWcsumBKNlbk50h9L+R3d/pNx9wjkEBpqg9QR8LhGEr0MbtWeNlXGTQ4JU1pTmpgkWpWDQXOMBoknyWOyaicwxhrvH8GiYYOC4bfDcp/avM3VqjcJRu5575HA5nwC1OUZe2hSbTZs0fE8krejS1aVmv/hD69d7qfsm09XI+Ow6rRMVLis3fh6xYwlzSJI1hpBPSy2FXsyfWh+K/DioAT7SlAF9/wBlkcw7LPDvfY8AidPTmLLS4rtbVhzdDyIMj2n3hZ/AZs6riGUy1zA50Tqnxi4WvjZlujZ0gA0Bu0CI8k8JjaekQNhsnAJqFg2K2PkVlMeYC1mI2Pksfm57p8lLLseuiXsvS99/Mx91oQdvFUHZf/DJ/wA32Cu6jZIj0RAhLayezEtOxQJdMkSDyOnkhsVRa4Xseot9EXI5IuHOsuWTql1P3apjpJPwXIHsIjxBTcqd/GaOu6ZWdK7JzNZkcTPwTWAjdGoC4DpcnyROFGp1+VWYWuJP/IRNPHBsn4JbY1IuC4AwP7LpVRgcU55VwynYKae2VQHsT2sHgka1QYjHNbul9D0yZzAuDYCq6mdtmAU+lmgKBjosIqPhD67pznSuZTSyhUNddD1aSPIshKtW8LKBbKyu3vN8/spiU3EbtjqfolK9DB+J43kv7x7FV9pc9GHpWvUdZoG8nwUmbZwzD0y5xvwPFVOQZS+tU/NYgXP+Ew8D+YjqqKJrJ+zeVjDN9pWvWq3PJA30/urnEYDGPa+rRLdDYIH6o/pgyUmPY4gFpaCDNzHzUGa/iDVwdHR7FjzUBAcx5OmIuW6V2vZyUm9DcBleNr1WFzhAJ7h105sfeEKyzbsdWr0NbWUqb2ua4uLjqhty3bkLMYH8XsQKjXOoa3SZJJbNiOG+Knb+L1dgcx+HY/UDcucIn0uu+zsP6eTqjb4KhhKrgw4Zus24AmN5H7Kr7UdkvYgVWMptE2i5HO5CyGB/E91OqH+xZYzEv+sKxz/8YjXpezGHaJ3PtHH4dwLJZY2GvGyVtANDG1vaPmqQ0iWi5IjfhGMoYl2oseSBBB1xHWWkXlY9/awg6vZN2izj+y0HZ/ta+o5rGUmE1Ad6hbpjqdPKK4MTKGSL6NM7GNfLQbgXELLZ2zunyWhwGW1Guc9+gS02a4u+wVPnlPunySpdhroG7KvPs3gcO+yv2tmI3Cz/AGVpyyp4OH0WhpSLrWYhcRhS4SDdVFXCOLjJt81oi8QgMSBuhYRQYtkLk/GBciBAK9T/AJC0eR9k+5rdU0vc2zYFgRafFU2GZrq02H9T2g+UrbYjL2vqtEfBDlm4tJFfi4VNOUvRR0y6kSyoLjZw5RlOCJN52R+Py/QbuBBMNB38vFU1V2mro2mCOkbylqTl2dKCi9GhyqjeVbuFlX5WLKwe+ByPRCw4oAxWLcLBVzMo1nvE/FF4rFsbJLhb4/BUGNznEvLm02mi0CxI7zvLok3ydIclxVssq2Q0xxB87pjKbWKoyXA1K0+3qOFnSSBuD3YkSbbqXCYRweWSS3rBjz8EvJBxex2JrIm16NJg+8LFSvEKvyagabrmztlY40wDC5waQcZWVmMxTnd1lz8kC/J6xuXt9JVLmVGuZ0F0ztxE723RdKm6nh3VBUeKjXEtaTOpvQjgrVjlV2hU5/dxphFN9RlYMfGxMrs3zllBpLjfgePRDY7NHGkyqxhdUd3YAvJ+gUGAyA6va4g66n6W/pZ5dT4q3D+J5vkfmD5dlj69QYjECwvTpnjo53j4LSCqopSgqhErMz2jw1V1fUGuc2BsCQq/MMexrALtPEtI9VumuXn/AG1pEP78xfTvETwlSiehh8uUUkktHYTtI9ohridxa+/CmZnDe8cQ0zYNJZsL2+ii7Kh9PDuqexluoOa82BvECd7hTdoM6bVpuZ7MtcYJkg8ygl8WVR8ycnqKHjOsKeg/0p+Z0gKOpjWkOiTAsOCCsh+WnbqjP+sVqdE05BY60ETF5seEPH4KFmaf3IkxGKaCByVH+ZvwE3B5LVr0X126S2ke/wB6HbdEOG2TowSWzz83lzlJ8XSDKeZPa4Oa4ggzyjcR2mrPHecP9oCpmqUbI6RJKTl2XWV55Uoju6SHXII59Fe4HtqyR7WmW+Lbj4G6yOHO3gFK8LmhZ6dhsZSrNmk4OHMbjzG4QuOaIXntOo6m4OY4tI2IMFaXLe1AqDRWgO4dwfMcH5IJRCsdiwuUuMauXAlY2rpeHAe6QR6GV6NlmKFR9N7bhzCR9x6XC8wxWY0tMB4PkVqPw9zQOpvYDLqTtTRzpdYj4j5oc0bVot8OdNwfTDs6wjq9dm4DXW9CrPMcsa4tB95oiefFJicA9r2vbMF4JHIEzdFPdL0jHFpUPzO2PwTdLQJRepB7bKak5dJAwY+ngmTOkT1N1BiCQfdDx42PxRzDyke2Utx+CmKvsqahkQKbW+pKjo5cCZcfTb4q3NKUPUqNFtygSdjONERPeB4Gy7Hkwkc+eERXoW81Q4/aDCkygpCSfBSuaDuxs9f7J1b+G7axRvswRKkaphuNle+gGju87od5RuIUDmKzx/xPJ8uPGYOEsLntSAqpEQ8JMRltKtHtabXxtqEqVoUwMLWarvQlHL6Ypilob7MbNi287eaoe13ZdpY12HYA8GHNbuQfDwWjZPJAUwI/SJPUpTmijHGUXZgcq/D2qb1XBg3AHed8NlNjvw3c5oDao3Ny0/QFbovDbm5XDGkmAI8Uu/grc5PtnnFDsZjcM2q1uioyqzS4B0HqDB5WaxuAq0P8Wm5k7Ei3xFl7fWFrlU2YUKbmkVCIMiCQbLfq0J+jezybH0XUXAVGkSAQRcEG8gixUAx7fFWvanK6VNuqjUJbqgMJkbbt6BZkHbwTuSltCZRcdMv8Ni2Fsg3G/EeqJY8OQHZ0SHjrH3RVfL3Nuz+3wW2LHu3UZslp1uHCD0+4XOC0wucszaRoeZH6T08CuVPTpHcCy5DRxVq27KZ7+UxLahnTdrwOh8PAwVfYLsUym+artYBsBYeqzHaFgGJqACBNgPIImhkJ07R7Nh+0lGoyWuBnaD18FLTuSsJ2EpAhx/p+RK29N8FTNUytz5pOgqrC6meiiNQJG1OiW2ctMKbWKcKsboRlRLWeeEmc6LcUkJmGPtAVOK72PDhLh+obnzjlWL8NyTdLToBdDuxksi6Ianadjd2mfBpT8F2na7vel/2UlfKWuExKramUjp9bo22YqfoJxuLD7NuSp8G+BCBbhg22yNpjZJkEp06ExTbjzTHgJMZViEK7Eq3xl9tnk+bNSmTFoUbmqEYhUXaPtH7ICnTGqq+zQOPEhUkNWXtWpFgnU6h4QGWUHim32jtTyJcfsPBFvfaB6pEpWyvHjpbLHDsBFzdPxFcNEC5QFCpJ0yjaeGukyZQkNpO63lQ5jmjMO3W8wB/zZOzbMaeEpl7zsLAbrzLMs6fjKmp9mA91sE+p6lYrl/IbFbLnMu1tWvIpS1v8xBn0HCrHUQBLyXE7SSfkYhJQpwLAGOmoR5qdtDk3KbGHwNnOOKPKX6fxIX8aY8g23zuVEcLrkaA6ASYaLAbkwNkfhcQaVRlRvvMcHCdrcLQZpmbdFRgfS9rVpanVABJbM/l3Ob3S+P1DeIKdwSIH5uR9Uv0X+TD0sMKc6DE7g7fHhPr45wY6B3gNt/UdQle0nYE+SiLrwbRtPH9ltV0Bzjl/JU/ldfqv8lXhHvqPu4noehVpgqt7iSDceP8AdTSDMNgjdB1hDg70d9lqEtU6ZY4okEn5DYDouUNF2s6TyInoRf7JEDyRi6YccM5K4qzW5ZnBrl8t06T1nqsX2kb/AN1U8x9Aia+aup2pugu95wDp5t3p8dlUYvEOcSXEkncndMbFxRsvw9xk+1H8ob9St9TdIBXl/wCH1fTUqeIb9SvQcDiuOh+SRkK8XQY5xBU9MifND1BZMo1OFPdjqoOiEUKYIQbn2lSMxNoSpLQUdMAzHKnVB3ajmEciI9QVX4TD1mOiq9zgBu2BzbjotTQb3fFNq0523Ww0qY/sqxWohrNbq2qe8O/tGxi3wTcTiMOASDWMkQO9t6wjq9I9GoM4cOkQETSGKP8AFlJkuHrOqOe95DNR0sIBgcAlacMtPQIbC09IKdXxEMSnti8jSKnHYiXnwQWKxjabdT3Bo8SoMxxopsfVds36nYLzjNM0fXfqefIcAdAvRx0lxXo8edyk2bTMO2lJjD7M638Wt5koPsZhTWqvxNU6nTDfM7n7LFNElej9k6GmkI4cuySpBY4WzR1W+iiIUlUzdDtqyYUt2V1RJRw51TJVt+ZDGy5QYWmoM3cfZPjfSQzzjdC9sNHnfa/tH+aq6Gkmmw/E/sh8I2B+r0KqMJTvfeVZiw/Yp7VaDx9WWuArktcOpEk724+J+SscJVDHB2lro4dsbKvyZoLQT1VroEf+k+HRF5j/APVr4JX57FvYUYB/lnmd0uI7V4Zji3vaiIth2D6lUuYENLQans5LjqEE91hcBHUkAL0Cp2Pwjm1C9vtNDGDW46nve9lnhwsI3t0XMnSMz2dzatiqwZ7ZrAZcCGskn+Vs25NkDXyCka9VtSs6W3ggBwkSS6JaY2hqoW6qdV4Dj3HENcLGQYnzVlkuFc41Kmn2hAvLgLyDeTeYj1RGMCaxskNOqCRqiJjYxxb6IXEULOb1H0up6NTvPIEDWIHSS6yNrQYAHF+slchmR3T+V/wr8FB0u8p+65LljO4377Rq58FyTlq/3/oLHk4qv3/cBzMt1nRqA/zEEzN7hCzwpMQQXEjaSfmoHJ4tF72QbFRwncBbZlTSWv4NnDodpXl1HEuY4EGCDuFu8h7TMrANqQ15sRwY2ePHqEma1Y7G90a9lSQhXVtLrqfCtgdQkx+GkKK9lzVoNo1gR5onDuELO4XEEWJRYzGD0Qy7BRo2FNeYVZhM2BMSrAVA7myYg4s51YusQIQ1YEIl7g3ZMN2rWxqkgMulVmbYoAROwkqTtDnDcLQfVO8Q0dXHYLyat2nrva9r3SHzMi9zNjwjxY7dkfk5PSEznPqldxBcQybNG1tiepVWUpCRVpJdEQ2V6R2ZxYdSaRcEX8CNwvNyrjs9n5w5LTdjjfwPVKyxclobjlxez1BjpQmJplrrKofn7Wx3hfxRTc6DhMgqZJopNNhT3Ah8dJHjwq3DZyIglHnHCBBF1yWw06PJ8Zhn0KjmvEd4wYsRO4KlbVkcL0nE4CnXaQ8brC592dfhXahLqZ55HmnJpmK0EZHXBZHM/wBj9laaz4fBZnLcTpdI2P1V0cQTeT8U6D1RP5cPuU10/wC5FiKDXEa2hwBmDZOxXavFBgoU5ZSb7tgXQBpA1dALBPa8b7nxSOrDYN28EdIkTK+nZkOueDO28+cojCYhvsKjS7S/UHMvB1NjY+RKbVq6mna3oq+jSLjA9fAdStOStljhGQ0uP63kjybN/iT8FJUqb+AP0UGEaS+I7rdlPiWQ3+ox6C5+y5ILJp18AuF7ob4R+65K3e3olWOKfaAKIlNKeQmFcGiN66hVIcCLEbHpCVwUXK409Q7HdqxWApVLVBtxqHh4+C2gohwXgNN5BBaYI2I3XpPY7t+DFLEQ07Cpwf6uh8VHlw+4lmLMupGgx2Ai4QzHBwhwutQaTXtBBBB5FwVS47KTMhS3umUOPsqquA1Hcg8EKSj+Ypizg8eNip9DuQpGscisChWYytywf7glxGYuYwufDQBJvMBcQ5Zj8RsQW4VrZvUeB6NBJ+cI4pt0DN0jFdou0D8VULnE6ATobwB5dVXto8m319Akw7RMnYf8ATatUk33V6VKkQt27Fc/ompicCtMOKanwmkLjifC4vRMgOB68eIUT6xBJaSPIpi4LKNtkrcdV/nd8SrqjntWA6xdIuLACNtI5VEFPSeWmQhkkPxLdvo2OG7SS3vSDN+nirrKMxp4lr6VQgmDE9PBYFuYNO8j5hOLxu13wSXE9BQi/wAWD44eyqvYDLWuIHlKsMBmAcIm6h/6DXdJFJ8ckgtHmSYCAx2B9kJNRhdPutOojxLh3fmmpEs5qFxe0/RpjVMbH5lQvrO3gfP7rN0szqN2cdk85vVP690dsn44Lu3/AERdOrOMyQAd5t8uVJIp0y9w22HLjxPRvgoOzL9Tajnd54Igm5AIO3RXlOg2CXwes7QiSvsU5xjqP9X3/wAKrs9mjqtRzXNa2GkyJtG8ynY3Fh77e6LDy6+ZUVRjGy2i2Gu3MmXeF9mrm0o49UYkNwQaQSTfhchi60crkNGlGU0lOTSFgwaQontUhSErjiJroUzaqZpTdC44v8j7Q4jCu1UXEjlhMtP+mfottlv4pMeQMRRLOr2mR/tN/qvKw4pdc7pc8cZdjI5JR6Pe8PUp1m66Tg9p5HXoRwUracLx7sx2nqYOpqb3muEOaSdJ/Y+K1Z/Fjrhh/wDp/wCKklgknooWZNbNu3D6jC82/FPE6sTTot2pskjxcf2AU+K/FauZ9nSYzxMvP2CxuPxz6r3VHul7zc/824TcWKSdsXkyJqkRPPA2G56lQlSEprlSTkSWEpCQLjjg5LKQtSArjh0JAEoTmNkrjUm3SLTs3lJxNYMBAgF1xO0WVv2i7Pmg4ElsOBMNEbRx6qry3EexeHNBt0dFukwtNiqJxwFRjG02juw+o95kASbi0pTkmyyHj5YPlRicUwcKSi6Gtjdpn7rSu7EmRqqMA5jWT6AhF5vVYykKNKnDQWyY6cuPJN/gutIpjhlkk21VlZjPxBq1aL6NSm3vt0yJEel5WUBKOzKlcFCQmcrR52TE8UnFjJ8E5rR1hcQkIWizRZDRdSY50Ah8EGfPhT1nufvt8vhym4F38Jn9H3Ti5GKfY1rR/wC1I6vAAAUBKXMKNSlSFUsMOJDSfDc+VwuO7GYppDHOHFj6pEBh67/YvB91zmknczfjouWWFRA4JCnFNKwIYQkKUhNcuOG6V0pZXSuOGykIT0kLDhGHhEaO7PSx+yHIT6T1xxIAohcf6j9FM42ULLADrJ+y444rip2YUkO/y7jzT2Ze4sLxEAx49FplgbgmQjnZa8EtIAIbqNxsgisNEBXObKVJsuOEajcFh9U94NI6oQhWdDs/XLQ4Ms7bvM/dd/M62toUYWoCNnA8j9leYM1qctpuIbYzomTF/JU/5SpSeBUlhNwJBt1kErQ4CtpcAXX9fqs4RY5eXmj7sfTdiXH3qjj4UySg8Zga+ztfW9Nw+q9Y7BUXMe6o8Q3TYzO/gFL297QUC1rdRMbgBwt5ws+kr7GLzslXSPCcXgKx2Y5w/pTW9nqzrim8DqRAlaurnFGmAC8946hZxtcdEfTzhlQNotnUTExa90ahFeyXJmnN20YOp2cxDf8A6y4dW975BAVaRFiCD0IIPwK9kyihoqxM90/JM7T4Vrqfea0+YBWPTBT0ef4I/wANn9CPweT1KphrfU2HxUGRH+Np4FgOBdbzAj5LXIyiDJOxtOnDqv8AEdvH6R6c+qr/AMUKDjQYWNLgCQdImAQIkDiy2FASEhKCwzxBjv8Atz1Dg3T+rkzp6cea5a3ssdWJxT/8zvnUd+y5GA3R/9k="/>
          <p:cNvSpPr>
            <a:spLocks noChangeAspect="1" noChangeArrowheads="1"/>
          </p:cNvSpPr>
          <p:nvPr/>
        </p:nvSpPr>
        <p:spPr bwMode="auto">
          <a:xfrm>
            <a:off x="2915816" y="1431852"/>
            <a:ext cx="25146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6" name="AutoShape 2" descr="data:image/jpeg;base64,/9j/4AAQSkZJRgABAQAAAQABAAD/2wCEAAkGBhQSERUUExQWFRUUFRcYFBgXFxQVFxoXFxQVFBcUFxQYHCYfFxokGRQUHy8gJCcpLCwsFR4xNTAqNSYrLCkBCQoKDgwOGg8PGikkHBwpLCkpLCkpKSwpLCwsKSwsKSksKSkpKSwsLCwpKSwpLC0sLCkpLCwsLCwsKSw1KSwpLP/AABEIAL8BCAMBIgACEQEDEQH/xAAbAAABBQEBAAAAAAAAAAAAAAAEAQIDBQYAB//EAD4QAAEDAgUBBQYEBAUEAwAAAAEAAhEDIQQFEjFBUQYiYXGBEzKRobHBBxRC0SNScuEzYoKS8BUk4vEWQ5P/xAAZAQADAQEBAAAAAAAAAAAAAAACAwQBAAX/xAArEQACAgICAgEDAgcBAAAAAAAAAQIRAyESMQRBURMiMoHwYXGRscHR4SP/2gAMAwEAAhEDEQA/ALHEVAEBTr7qTGP8QgKlcwYcL+H3KVR1iuxUO1dL/C63mAxQqMa4bOAI9V5zQpS5o6n4rSZHm7aFOoyoYNJxgHlpuIQ8aCTNVUqBolxAA5NlXYntHRa2Q4POwA6+fCx2fZ6+uRFmjjdVmCwznGBcnldRq2X2ado31PdMDoP3VI4PLjLSSfGVosvycj3hHirQ5aOFnJINY7MK7AvnhIwuYbSTMLY4rLx0VLj8GLmOfFapGOFAmD7T1aRjUSJ911x6E7LVZT2gp17e6/oefIrDY2gGiJlDUXkQRvx/YrtGcWeovaoSqTI+0JdFOrvs1x58D4+KvHBYCMKYU8hMKNAMYlakTmowB7QmYtxDDA3UgTcdiAymSeBZKybi7CiUtUMGp9paAZO28kT5LL5xXcXtawgurEaWjjUbXlFYzMHVmVNZ0s4gcjjyUPYjCipiWvIkCdHg1u7vog8de2bM3eQ9l2YVokB7xBubeJjrurTFvkE2vwlL+Sq7EVZJg3AOls87qutAFfXy+mSO6BBEkbmOCrVjhptssjRzSpJ1h2oEyCNN7+71BstHk9bVRBgiZ333QQezZ9DMVsVnapWixZsfIrO1GpeQOIDWbY8SqrGC8fNW2I2VXiWlzwBzA+y2JjNX+GjR7UzbUW6TMQQQT8WyF6icbrIae4A+JfA1Rw2/Jhed5Lgfy+GaXNa54qarGHWdx12PC12HzaloDKjmGoAAGOdqDg52oOaIlxG0bghO6ARf4jEU5DHObL5AaSL3giOfJcsv+SpyCSS91b2jXOdL2MD9Qe0G4bs0iPNcgc+OhiVmGx1VAPr2RGNeOiAdUtZa0LJqFQ6gb2M2XZjjPbuL4IHEff4KTBYZzmmBvM+X7KwyrLCRcSAZPFunxWUEgLBYUusWxz5LUZHlMd4qLA4Lvgkbn5DZajD0QBCVJ3opxr2DmkE5rEWaAQ7mwkuLRTGgerQkKpx2BkXkfRXFQoZ7jyh5UM+kmZDF5WJFvDzXMyYdPLwWjq0RMwmmlz8kLmEsBRV8p1C1iOfJH5HmxfNKpZ7evIRmjwVVnWFc0itT95m/i3kIsc70yfNhraL5yYU3C4gPYHDkSnFUohY0BK0LglCIAeFKaIcCDGx3UTVVdrM+GGoGP8R/dYOb8rGrCRk8xwLsTifyuHgxJe6YEDefonEuwldmhpimdLo4GzhHK0nZbK/yWFfXqf4rxreTwOG+kys6MTTe5xdUaSXE7jk8rEuKSXo5m6pY0PaHNIIPRVOcU3O90i3hcHqHC4VCzGGkCadVsDdpIIP7eigqdu7QaV+odZE5HJFi4vJGolztvFarA0NFJreYv5m6o+x2LNdjqj2AEOhu+0DaVotSZCNbAnL0AZj7jvIrOvNlpcVsfIrM4h0BJn2MiVuNqwE/IMDVe8VBGi4N7nrb4KKjRNaoGcbnyWmw2WNYA1tgPFHHQD2EVcwYXAMIcaLAx1596XSOhS4qnQfTZ7atoewucxwa7U20jVvLCd+iho5IxrXBnd1QSd5jqnYTJw2sKhhwNN7HCNU6oLTB3g/ZNv2CgftBhGith8S2swuDWl7w+GktNyBzLeLJULRyKpisUGlpaGMloIhpDI7gO17rkLimFbB8YhGMkhvUgfFEYqJ3C7JyDXbMm5PwErX2YjT4OgGNDY7xBnyR1LBQ0yQJuY8SYCB0GQTu4fdXWGeG7rnIJIbSpAPEDhGkoek/+6lc7ZRzeyzH0EUH8J1RllA10bJ3tUPIekDVWKF1LqiatS6cGyEmTKV0Vr2eqa3yRzqaHhLsamQFihrUwRCMiEPWcsumBKNlbk50h9L+R3d/pNx9wjkEBpqg9QR8LhGEr0MbtWeNlXGTQ4JU1pTmpgkWpWDQXOMBoknyWOyaicwxhrvH8GiYYOC4bfDcp/avM3VqjcJRu5575HA5nwC1OUZe2hSbTZs0fE8krejS1aVmv/hD69d7qfsm09XI+Ow6rRMVLis3fh6xYwlzSJI1hpBPSy2FXsyfWh+K/DioAT7SlAF9/wBlkcw7LPDvfY8AidPTmLLS4rtbVhzdDyIMj2n3hZ/AZs6riGUy1zA50Tqnxi4WvjZlujZ0gA0Bu0CI8k8JjaekQNhsnAJqFg2K2PkVlMeYC1mI2Pksfm57p8lLLseuiXsvS99/Mx91oQdvFUHZf/DJ/wA32Cu6jZIj0RAhLayezEtOxQJdMkSDyOnkhsVRa4Xseot9EXI5IuHOsuWTql1P3apjpJPwXIHsIjxBTcqd/GaOu6ZWdK7JzNZkcTPwTWAjdGoC4DpcnyROFGp1+VWYWuJP/IRNPHBsn4JbY1IuC4AwP7LpVRgcU55VwynYKae2VQHsT2sHgka1QYjHNbul9D0yZzAuDYCq6mdtmAU+lmgKBjosIqPhD67pznSuZTSyhUNddD1aSPIshKtW8LKBbKyu3vN8/spiU3EbtjqfolK9DB+J43kv7x7FV9pc9GHpWvUdZoG8nwUmbZwzD0y5xvwPFVOQZS+tU/NYgXP+Ew8D+YjqqKJrJ+zeVjDN9pWvWq3PJA30/urnEYDGPa+rRLdDYIH6o/pgyUmPY4gFpaCDNzHzUGa/iDVwdHR7FjzUBAcx5OmIuW6V2vZyUm9DcBleNr1WFzhAJ7h105sfeEKyzbsdWr0NbWUqb2ua4uLjqhty3bkLMYH8XsQKjXOoa3SZJJbNiOG+Knb+L1dgcx+HY/UDcucIn0uu+zsP6eTqjb4KhhKrgw4Zus24AmN5H7Kr7UdkvYgVWMptE2i5HO5CyGB/E91OqH+xZYzEv+sKxz/8YjXpezGHaJ3PtHH4dwLJZY2GvGyVtANDG1vaPmqQ0iWi5IjfhGMoYl2oseSBBB1xHWWkXlY9/awg6vZN2izj+y0HZ/ta+o5rGUmE1Ad6hbpjqdPKK4MTKGSL6NM7GNfLQbgXELLZ2zunyWhwGW1Guc9+gS02a4u+wVPnlPunySpdhroG7KvPs3gcO+yv2tmI3Cz/AGVpyyp4OH0WhpSLrWYhcRhS4SDdVFXCOLjJt81oi8QgMSBuhYRQYtkLk/GBciBAK9T/AJC0eR9k+5rdU0vc2zYFgRafFU2GZrq02H9T2g+UrbYjL2vqtEfBDlm4tJFfi4VNOUvRR0y6kSyoLjZw5RlOCJN52R+Py/QbuBBMNB38vFU1V2mro2mCOkbylqTl2dKCi9GhyqjeVbuFlX5WLKwe+ByPRCw4oAxWLcLBVzMo1nvE/FF4rFsbJLhb4/BUGNznEvLm02mi0CxI7zvLok3ydIclxVssq2Q0xxB87pjKbWKoyXA1K0+3qOFnSSBuD3YkSbbqXCYRweWSS3rBjz8EvJBxex2JrIm16NJg+8LFSvEKvyagabrmztlY40wDC5waQcZWVmMxTnd1lz8kC/J6xuXt9JVLmVGuZ0F0ztxE723RdKm6nh3VBUeKjXEtaTOpvQjgrVjlV2hU5/dxphFN9RlYMfGxMrs3zllBpLjfgePRDY7NHGkyqxhdUd3YAvJ+gUGAyA6va4g66n6W/pZ5dT4q3D+J5vkfmD5dlj69QYjECwvTpnjo53j4LSCqopSgqhErMz2jw1V1fUGuc2BsCQq/MMexrALtPEtI9VumuXn/AG1pEP78xfTvETwlSiehh8uUUkktHYTtI9ohridxa+/CmZnDe8cQ0zYNJZsL2+ii7Kh9PDuqexluoOa82BvECd7hTdoM6bVpuZ7MtcYJkg8ygl8WVR8ycnqKHjOsKeg/0p+Z0gKOpjWkOiTAsOCCsh+WnbqjP+sVqdE05BY60ETF5seEPH4KFmaf3IkxGKaCByVH+ZvwE3B5LVr0X126S2ke/wB6HbdEOG2TowSWzz83lzlJ8XSDKeZPa4Oa4ggzyjcR2mrPHecP9oCpmqUbI6RJKTl2XWV55Uoju6SHXII59Fe4HtqyR7WmW+Lbj4G6yOHO3gFK8LmhZ6dhsZSrNmk4OHMbjzG4QuOaIXntOo6m4OY4tI2IMFaXLe1AqDRWgO4dwfMcH5IJRCsdiwuUuMauXAlY2rpeHAe6QR6GV6NlmKFR9N7bhzCR9x6XC8wxWY0tMB4PkVqPw9zQOpvYDLqTtTRzpdYj4j5oc0bVot8OdNwfTDs6wjq9dm4DXW9CrPMcsa4tB95oiefFJicA9r2vbMF4JHIEzdFPdL0jHFpUPzO2PwTdLQJRepB7bKak5dJAwY+ngmTOkT1N1BiCQfdDx42PxRzDyke2Utx+CmKvsqahkQKbW+pKjo5cCZcfTb4q3NKUPUqNFtygSdjONERPeB4Gy7Hkwkc+eERXoW81Q4/aDCkygpCSfBSuaDuxs9f7J1b+G7axRvswRKkaphuNle+gGju87od5RuIUDmKzx/xPJ8uPGYOEsLntSAqpEQ8JMRltKtHtabXxtqEqVoUwMLWarvQlHL6Ypilob7MbNi287eaoe13ZdpY12HYA8GHNbuQfDwWjZPJAUwI/SJPUpTmijHGUXZgcq/D2qb1XBg3AHed8NlNjvw3c5oDao3Ny0/QFbovDbm5XDGkmAI8Uu/grc5PtnnFDsZjcM2q1uioyqzS4B0HqDB5WaxuAq0P8Wm5k7Ei3xFl7fWFrlU2YUKbmkVCIMiCQbLfq0J+jezybH0XUXAVGkSAQRcEG8gixUAx7fFWvanK6VNuqjUJbqgMJkbbt6BZkHbwTuSltCZRcdMv8Ni2Fsg3G/EeqJY8OQHZ0SHjrH3RVfL3Nuz+3wW2LHu3UZslp1uHCD0+4XOC0wucszaRoeZH6T08CuVPTpHcCy5DRxVq27KZ7+UxLahnTdrwOh8PAwVfYLsUym+artYBsBYeqzHaFgGJqACBNgPIImhkJ07R7Nh+0lGoyWuBnaD18FLTuSsJ2EpAhx/p+RK29N8FTNUytz5pOgqrC6meiiNQJG1OiW2ctMKbWKcKsboRlRLWeeEmc6LcUkJmGPtAVOK72PDhLh+obnzjlWL8NyTdLToBdDuxksi6Ianadjd2mfBpT8F2na7vel/2UlfKWuExKramUjp9bo22YqfoJxuLD7NuSp8G+BCBbhg22yNpjZJkEp06ExTbjzTHgJMZViEK7Eq3xl9tnk+bNSmTFoUbmqEYhUXaPtH7ICnTGqq+zQOPEhUkNWXtWpFgnU6h4QGWUHim32jtTyJcfsPBFvfaB6pEpWyvHjpbLHDsBFzdPxFcNEC5QFCpJ0yjaeGukyZQkNpO63lQ5jmjMO3W8wB/zZOzbMaeEpl7zsLAbrzLMs6fjKmp9mA91sE+p6lYrl/IbFbLnMu1tWvIpS1v8xBn0HCrHUQBLyXE7SSfkYhJQpwLAGOmoR5qdtDk3KbGHwNnOOKPKX6fxIX8aY8g23zuVEcLrkaA6ASYaLAbkwNkfhcQaVRlRvvMcHCdrcLQZpmbdFRgfS9rVpanVABJbM/l3Ob3S+P1DeIKdwSIH5uR9Uv0X+TD0sMKc6DE7g7fHhPr45wY6B3gNt/UdQle0nYE+SiLrwbRtPH9ltV0Bzjl/JU/ldfqv8lXhHvqPu4noehVpgqt7iSDceP8AdTSDMNgjdB1hDg70d9lqEtU6ZY4okEn5DYDouUNF2s6TyInoRf7JEDyRi6YccM5K4qzW5ZnBrl8t06T1nqsX2kb/AN1U8x9Aia+aup2pugu95wDp5t3p8dlUYvEOcSXEkncndMbFxRsvw9xk+1H8ob9St9TdIBXl/wCH1fTUqeIb9SvQcDiuOh+SRkK8XQY5xBU9MifND1BZMo1OFPdjqoOiEUKYIQbn2lSMxNoSpLQUdMAzHKnVB3ajmEciI9QVX4TD1mOiq9zgBu2BzbjotTQb3fFNq0523Ww0qY/sqxWohrNbq2qe8O/tGxi3wTcTiMOASDWMkQO9t6wjq9I9GoM4cOkQETSGKP8AFlJkuHrOqOe95DNR0sIBgcAlacMtPQIbC09IKdXxEMSnti8jSKnHYiXnwQWKxjabdT3Bo8SoMxxopsfVds36nYLzjNM0fXfqefIcAdAvRx0lxXo8edyk2bTMO2lJjD7M638Wt5koPsZhTWqvxNU6nTDfM7n7LFNElej9k6GmkI4cuySpBY4WzR1W+iiIUlUzdDtqyYUt2V1RJRw51TJVt+ZDGy5QYWmoM3cfZPjfSQzzjdC9sNHnfa/tH+aq6Gkmmw/E/sh8I2B+r0KqMJTvfeVZiw/Yp7VaDx9WWuArktcOpEk724+J+SscJVDHB2lro4dsbKvyZoLQT1VroEf+k+HRF5j/APVr4JX57FvYUYB/lnmd0uI7V4Zji3vaiIth2D6lUuYENLQans5LjqEE91hcBHUkAL0Cp2Pwjm1C9vtNDGDW46nve9lnhwsI3t0XMnSMz2dzatiqwZ7ZrAZcCGskn+Vs25NkDXyCka9VtSs6W3ggBwkSS6JaY2hqoW6qdV4Dj3HENcLGQYnzVlkuFc41Kmn2hAvLgLyDeTeYj1RGMCaxskNOqCRqiJjYxxb6IXEULOb1H0up6NTvPIEDWIHSS6yNrQYAHF+slchmR3T+V/wr8FB0u8p+65LljO4377Rq58FyTlq/3/oLHk4qv3/cBzMt1nRqA/zEEzN7hCzwpMQQXEjaSfmoHJ4tF72QbFRwncBbZlTSWv4NnDodpXl1HEuY4EGCDuFu8h7TMrANqQ15sRwY2ePHqEma1Y7G90a9lSQhXVtLrqfCtgdQkx+GkKK9lzVoNo1gR5onDuELO4XEEWJRYzGD0Qy7BRo2FNeYVZhM2BMSrAVA7myYg4s51YusQIQ1YEIl7g3ZMN2rWxqkgMulVmbYoAROwkqTtDnDcLQfVO8Q0dXHYLyat2nrva9r3SHzMi9zNjwjxY7dkfk5PSEznPqldxBcQybNG1tiepVWUpCRVpJdEQ2V6R2ZxYdSaRcEX8CNwvNyrjs9n5w5LTdjjfwPVKyxclobjlxez1BjpQmJplrrKofn7Wx3hfxRTc6DhMgqZJopNNhT3Ah8dJHjwq3DZyIglHnHCBBF1yWw06PJ8Zhn0KjmvEd4wYsRO4KlbVkcL0nE4CnXaQ8brC592dfhXahLqZ55HmnJpmK0EZHXBZHM/wBj9laaz4fBZnLcTpdI2P1V0cQTeT8U6D1RP5cPuU10/wC5FiKDXEa2hwBmDZOxXavFBgoU5ZSb7tgXQBpA1dALBPa8b7nxSOrDYN28EdIkTK+nZkOueDO28+cojCYhvsKjS7S/UHMvB1NjY+RKbVq6mna3oq+jSLjA9fAdStOStljhGQ0uP63kjybN/iT8FJUqb+AP0UGEaS+I7rdlPiWQ3+ox6C5+y5ILJp18AuF7ob4R+65K3e3olWOKfaAKIlNKeQmFcGiN66hVIcCLEbHpCVwUXK409Q7HdqxWApVLVBtxqHh4+C2gohwXgNN5BBaYI2I3XpPY7t+DFLEQ07Cpwf6uh8VHlw+4lmLMupGgx2Ai4QzHBwhwutQaTXtBBBB5FwVS47KTMhS3umUOPsqquA1Hcg8EKSj+Ypizg8eNip9DuQpGscisChWYytywf7glxGYuYwufDQBJvMBcQ5Zj8RsQW4VrZvUeB6NBJ+cI4pt0DN0jFdou0D8VULnE6ATobwB5dVXto8m319Akw7RMnYf8ATatUk33V6VKkQt27Fc/ompicCtMOKanwmkLjifC4vRMgOB68eIUT6xBJaSPIpi4LKNtkrcdV/nd8SrqjntWA6xdIuLACNtI5VEFPSeWmQhkkPxLdvo2OG7SS3vSDN+nirrKMxp4lr6VQgmDE9PBYFuYNO8j5hOLxu13wSXE9BQi/wAWD44eyqvYDLWuIHlKsMBmAcIm6h/6DXdJFJ8ckgtHmSYCAx2B9kJNRhdPutOojxLh3fmmpEs5qFxe0/RpjVMbH5lQvrO3gfP7rN0szqN2cdk85vVP690dsn44Lu3/AERdOrOMyQAd5t8uVJIp0y9w22HLjxPRvgoOzL9Tajnd54Igm5AIO3RXlOg2CXwes7QiSvsU5xjqP9X3/wAKrs9mjqtRzXNa2GkyJtG8ynY3Fh77e6LDy6+ZUVRjGy2i2Gu3MmXeF9mrm0o49UYkNwQaQSTfhchi60crkNGlGU0lOTSFgwaQontUhSErjiJroUzaqZpTdC44v8j7Q4jCu1UXEjlhMtP+mfottlv4pMeQMRRLOr2mR/tN/qvKw4pdc7pc8cZdjI5JR6Pe8PUp1m66Tg9p5HXoRwUracLx7sx2nqYOpqb3muEOaSdJ/Y+K1Z/Fjrhh/wDp/wCKklgknooWZNbNu3D6jC82/FPE6sTTot2pskjxcf2AU+K/FauZ9nSYzxMvP2CxuPxz6r3VHul7zc/824TcWKSdsXkyJqkRPPA2G56lQlSEprlSTkSWEpCQLjjg5LKQtSArjh0JAEoTmNkrjUm3SLTs3lJxNYMBAgF1xO0WVv2i7Pmg4ElsOBMNEbRx6qry3EexeHNBt0dFukwtNiqJxwFRjG02juw+o95kASbi0pTkmyyHj5YPlRicUwcKSi6Gtjdpn7rSu7EmRqqMA5jWT6AhF5vVYykKNKnDQWyY6cuPJN/gutIpjhlkk21VlZjPxBq1aL6NSm3vt0yJEel5WUBKOzKlcFCQmcrR52TE8UnFjJ8E5rR1hcQkIWizRZDRdSY50Ah8EGfPhT1nufvt8vhym4F38Jn9H3Ti5GKfY1rR/wC1I6vAAAUBKXMKNSlSFUsMOJDSfDc+VwuO7GYppDHOHFj6pEBh67/YvB91zmknczfjouWWFRA4JCnFNKwIYQkKUhNcuOG6V0pZXSuOGykIT0kLDhGHhEaO7PSx+yHIT6T1xxIAohcf6j9FM42ULLADrJ+y444rip2YUkO/y7jzT2Ze4sLxEAx49FplgbgmQjnZa8EtIAIbqNxsgisNEBXObKVJsuOEajcFh9U94NI6oQhWdDs/XLQ4Ms7bvM/dd/M62toUYWoCNnA8j9leYM1qctpuIbYzomTF/JU/5SpSeBUlhNwJBt1kErQ4CtpcAXX9fqs4RY5eXmj7sfTdiXH3qjj4UySg8Zga+ztfW9Nw+q9Y7BUXMe6o8Q3TYzO/gFL297QUC1rdRMbgBwt5ws+kr7GLzslXSPCcXgKx2Y5w/pTW9nqzrim8DqRAlaurnFGmAC8946hZxtcdEfTzhlQNotnUTExa90ahFeyXJmnN20YOp2cxDf8A6y4dW975BAVaRFiCD0IIPwK9kyihoqxM90/JM7T4Vrqfea0+YBWPTBT0ef4I/wANn9CPweT1KphrfU2HxUGRH+Np4FgOBdbzAj5LXIyiDJOxtOnDqv8AEdvH6R6c+qr/AMUKDjQYWNLgCQdImAQIkDiy2FASEhKCwzxBjv8Atz1Dg3T+rkzp6cea5a3ssdWJxT/8zvnUd+y5GA3R/9k="/>
          <p:cNvSpPr>
            <a:spLocks noChangeAspect="1" noChangeArrowheads="1"/>
          </p:cNvSpPr>
          <p:nvPr/>
        </p:nvSpPr>
        <p:spPr bwMode="auto">
          <a:xfrm>
            <a:off x="3761656" y="2204864"/>
            <a:ext cx="25146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7" name="AutoShape 4" descr="data:image/jpeg;base64,/9j/4AAQSkZJRgABAQAAAQABAAD/2wCEAAkGBhQSERUUExQWFRUUFRcYFBgXFxQVFxoXFxQVFBcUFxQYHCYfFxokGRQUHy8gJCcpLCwsFR4xNTAqNSYrLCkBCQoKDgwOGg8PGikkHBwpLCkpLCkpKSwpLCwsKSwsKSksKSkpKSwsLCwpKSwpLC0sLCkpLCwsLCwsKSw1KSwpLP/AABEIAL8BCAMBIgACEQEDEQH/xAAbAAABBQEBAAAAAAAAAAAAAAAEAQIDBQYAB//EAD4QAAEDAgUBBQYEBAUEAwAAAAEAAhEDIQQFEjFBUQYiYXGBEzKRobHBBxRC0SNScuEzYoKS8BUk4vEWQ5P/xAAZAQADAQEBAAAAAAAAAAAAAAACAwQBAAX/xAArEQACAgICAgEDAgcBAAAAAAAAAQIRAyESMQRBURMiMoHwYXGRscHR4SP/2gAMAwEAAhEDEQA/ALHEVAEBTr7qTGP8QgKlcwYcL+H3KVR1iuxUO1dL/C63mAxQqMa4bOAI9V5zQpS5o6n4rSZHm7aFOoyoYNJxgHlpuIQ8aCTNVUqBolxAA5NlXYntHRa2Q4POwA6+fCx2fZ6+uRFmjjdVmCwznGBcnldRq2X2ado31PdMDoP3VI4PLjLSSfGVosvycj3hHirQ5aOFnJINY7MK7AvnhIwuYbSTMLY4rLx0VLj8GLmOfFapGOFAmD7T1aRjUSJ911x6E7LVZT2gp17e6/oefIrDY2gGiJlDUXkQRvx/YrtGcWeovaoSqTI+0JdFOrvs1x58D4+KvHBYCMKYU8hMKNAMYlakTmowB7QmYtxDDA3UgTcdiAymSeBZKybi7CiUtUMGp9paAZO28kT5LL5xXcXtawgurEaWjjUbXlFYzMHVmVNZ0s4gcjjyUPYjCipiWvIkCdHg1u7vog8de2bM3eQ9l2YVokB7xBubeJjrurTFvkE2vwlL+Sq7EVZJg3AOls87qutAFfXy+mSO6BBEkbmOCrVjhptssjRzSpJ1h2oEyCNN7+71BstHk9bVRBgiZ333QQezZ9DMVsVnapWixZsfIrO1GpeQOIDWbY8SqrGC8fNW2I2VXiWlzwBzA+y2JjNX+GjR7UzbUW6TMQQQT8WyF6icbrIae4A+JfA1Rw2/Jhed5Lgfy+GaXNa54qarGHWdx12PC12HzaloDKjmGoAAGOdqDg52oOaIlxG0bghO6ARf4jEU5DHObL5AaSL3giOfJcsv+SpyCSS91b2jXOdL2MD9Qe0G4bs0iPNcgc+OhiVmGx1VAPr2RGNeOiAdUtZa0LJqFQ6gb2M2XZjjPbuL4IHEff4KTBYZzmmBvM+X7KwyrLCRcSAZPFunxWUEgLBYUusWxz5LUZHlMd4qLA4Lvgkbn5DZajD0QBCVJ3opxr2DmkE5rEWaAQ7mwkuLRTGgerQkKpx2BkXkfRXFQoZ7jyh5UM+kmZDF5WJFvDzXMyYdPLwWjq0RMwmmlz8kLmEsBRV8p1C1iOfJH5HmxfNKpZ7evIRmjwVVnWFc0itT95m/i3kIsc70yfNhraL5yYU3C4gPYHDkSnFUohY0BK0LglCIAeFKaIcCDGx3UTVVdrM+GGoGP8R/dYOb8rGrCRk8xwLsTifyuHgxJe6YEDefonEuwldmhpimdLo4GzhHK0nZbK/yWFfXqf4rxreTwOG+kys6MTTe5xdUaSXE7jk8rEuKSXo5m6pY0PaHNIIPRVOcU3O90i3hcHqHC4VCzGGkCadVsDdpIIP7eigqdu7QaV+odZE5HJFi4vJGolztvFarA0NFJreYv5m6o+x2LNdjqj2AEOhu+0DaVotSZCNbAnL0AZj7jvIrOvNlpcVsfIrM4h0BJn2MiVuNqwE/IMDVe8VBGi4N7nrb4KKjRNaoGcbnyWmw2WNYA1tgPFHHQD2EVcwYXAMIcaLAx1596XSOhS4qnQfTZ7atoewucxwa7U20jVvLCd+iho5IxrXBnd1QSd5jqnYTJw2sKhhwNN7HCNU6oLTB3g/ZNv2CgftBhGith8S2swuDWl7w+GktNyBzLeLJULRyKpisUGlpaGMloIhpDI7gO17rkLimFbB8YhGMkhvUgfFEYqJ3C7JyDXbMm5PwErX2YjT4OgGNDY7xBnyR1LBQ0yQJuY8SYCB0GQTu4fdXWGeG7rnIJIbSpAPEDhGkoek/+6lc7ZRzeyzH0EUH8J1RllA10bJ3tUPIekDVWKF1LqiatS6cGyEmTKV0Vr2eqa3yRzqaHhLsamQFihrUwRCMiEPWcsumBKNlbk50h9L+R3d/pNx9wjkEBpqg9QR8LhGEr0MbtWeNlXGTQ4JU1pTmpgkWpWDQXOMBoknyWOyaicwxhrvH8GiYYOC4bfDcp/avM3VqjcJRu5575HA5nwC1OUZe2hSbTZs0fE8krejS1aVmv/hD69d7qfsm09XI+Ow6rRMVLis3fh6xYwlzSJI1hpBPSy2FXsyfWh+K/DioAT7SlAF9/wBlkcw7LPDvfY8AidPTmLLS4rtbVhzdDyIMj2n3hZ/AZs6riGUy1zA50Tqnxi4WvjZlujZ0gA0Bu0CI8k8JjaekQNhsnAJqFg2K2PkVlMeYC1mI2Pksfm57p8lLLseuiXsvS99/Mx91oQdvFUHZf/DJ/wA32Cu6jZIj0RAhLayezEtOxQJdMkSDyOnkhsVRa4Xseot9EXI5IuHOsuWTql1P3apjpJPwXIHsIjxBTcqd/GaOu6ZWdK7JzNZkcTPwTWAjdGoC4DpcnyROFGp1+VWYWuJP/IRNPHBsn4JbY1IuC4AwP7LpVRgcU55VwynYKae2VQHsT2sHgka1QYjHNbul9D0yZzAuDYCq6mdtmAU+lmgKBjosIqPhD67pznSuZTSyhUNddD1aSPIshKtW8LKBbKyu3vN8/spiU3EbtjqfolK9DB+J43kv7x7FV9pc9GHpWvUdZoG8nwUmbZwzD0y5xvwPFVOQZS+tU/NYgXP+Ew8D+YjqqKJrJ+zeVjDN9pWvWq3PJA30/urnEYDGPa+rRLdDYIH6o/pgyUmPY4gFpaCDNzHzUGa/iDVwdHR7FjzUBAcx5OmIuW6V2vZyUm9DcBleNr1WFzhAJ7h105sfeEKyzbsdWr0NbWUqb2ua4uLjqhty3bkLMYH8XsQKjXOoa3SZJJbNiOG+Knb+L1dgcx+HY/UDcucIn0uu+zsP6eTqjb4KhhKrgw4Zus24AmN5H7Kr7UdkvYgVWMptE2i5HO5CyGB/E91OqH+xZYzEv+sKxz/8YjXpezGHaJ3PtHH4dwLJZY2GvGyVtANDG1vaPmqQ0iWi5IjfhGMoYl2oseSBBB1xHWWkXlY9/awg6vZN2izj+y0HZ/ta+o5rGUmE1Ad6hbpjqdPKK4MTKGSL6NM7GNfLQbgXELLZ2zunyWhwGW1Guc9+gS02a4u+wVPnlPunySpdhroG7KvPs3gcO+yv2tmI3Cz/AGVpyyp4OH0WhpSLrWYhcRhS4SDdVFXCOLjJt81oi8QgMSBuhYRQYtkLk/GBciBAK9T/AJC0eR9k+5rdU0vc2zYFgRafFU2GZrq02H9T2g+UrbYjL2vqtEfBDlm4tJFfi4VNOUvRR0y6kSyoLjZw5RlOCJN52R+Py/QbuBBMNB38vFU1V2mro2mCOkbylqTl2dKCi9GhyqjeVbuFlX5WLKwe+ByPRCw4oAxWLcLBVzMo1nvE/FF4rFsbJLhb4/BUGNznEvLm02mi0CxI7zvLok3ydIclxVssq2Q0xxB87pjKbWKoyXA1K0+3qOFnSSBuD3YkSbbqXCYRweWSS3rBjz8EvJBxex2JrIm16NJg+8LFSvEKvyagabrmztlY40wDC5waQcZWVmMxTnd1lz8kC/J6xuXt9JVLmVGuZ0F0ztxE723RdKm6nh3VBUeKjXEtaTOpvQjgrVjlV2hU5/dxphFN9RlYMfGxMrs3zllBpLjfgePRDY7NHGkyqxhdUd3YAvJ+gUGAyA6va4g66n6W/pZ5dT4q3D+J5vkfmD5dlj69QYjECwvTpnjo53j4LSCqopSgqhErMz2jw1V1fUGuc2BsCQq/MMexrALtPEtI9VumuXn/AG1pEP78xfTvETwlSiehh8uUUkktHYTtI9ohridxa+/CmZnDe8cQ0zYNJZsL2+ii7Kh9PDuqexluoOa82BvECd7hTdoM6bVpuZ7MtcYJkg8ygl8WVR8ycnqKHjOsKeg/0p+Z0gKOpjWkOiTAsOCCsh+WnbqjP+sVqdE05BY60ETF5seEPH4KFmaf3IkxGKaCByVH+ZvwE3B5LVr0X126S2ke/wB6HbdEOG2TowSWzz83lzlJ8XSDKeZPa4Oa4ggzyjcR2mrPHecP9oCpmqUbI6RJKTl2XWV55Uoju6SHXII59Fe4HtqyR7WmW+Lbj4G6yOHO3gFK8LmhZ6dhsZSrNmk4OHMbjzG4QuOaIXntOo6m4OY4tI2IMFaXLe1AqDRWgO4dwfMcH5IJRCsdiwuUuMauXAlY2rpeHAe6QR6GV6NlmKFR9N7bhzCR9x6XC8wxWY0tMB4PkVqPw9zQOpvYDLqTtTRzpdYj4j5oc0bVot8OdNwfTDs6wjq9dm4DXW9CrPMcsa4tB95oiefFJicA9r2vbMF4JHIEzdFPdL0jHFpUPzO2PwTdLQJRepB7bKak5dJAwY+ngmTOkT1N1BiCQfdDx42PxRzDyke2Utx+CmKvsqahkQKbW+pKjo5cCZcfTb4q3NKUPUqNFtygSdjONERPeB4Gy7Hkwkc+eERXoW81Q4/aDCkygpCSfBSuaDuxs9f7J1b+G7axRvswRKkaphuNle+gGju87od5RuIUDmKzx/xPJ8uPGYOEsLntSAqpEQ8JMRltKtHtabXxtqEqVoUwMLWarvQlHL6Ypilob7MbNi287eaoe13ZdpY12HYA8GHNbuQfDwWjZPJAUwI/SJPUpTmijHGUXZgcq/D2qb1XBg3AHed8NlNjvw3c5oDao3Ny0/QFbovDbm5XDGkmAI8Uu/grc5PtnnFDsZjcM2q1uioyqzS4B0HqDB5WaxuAq0P8Wm5k7Ei3xFl7fWFrlU2YUKbmkVCIMiCQbLfq0J+jezybH0XUXAVGkSAQRcEG8gixUAx7fFWvanK6VNuqjUJbqgMJkbbt6BZkHbwTuSltCZRcdMv8Ni2Fsg3G/EeqJY8OQHZ0SHjrH3RVfL3Nuz+3wW2LHu3UZslp1uHCD0+4XOC0wucszaRoeZH6T08CuVPTpHcCy5DRxVq27KZ7+UxLahnTdrwOh8PAwVfYLsUym+artYBsBYeqzHaFgGJqACBNgPIImhkJ07R7Nh+0lGoyWuBnaD18FLTuSsJ2EpAhx/p+RK29N8FTNUytz5pOgqrC6meiiNQJG1OiW2ctMKbWKcKsboRlRLWeeEmc6LcUkJmGPtAVOK72PDhLh+obnzjlWL8NyTdLToBdDuxksi6Ianadjd2mfBpT8F2na7vel/2UlfKWuExKramUjp9bo22YqfoJxuLD7NuSp8G+BCBbhg22yNpjZJkEp06ExTbjzTHgJMZViEK7Eq3xl9tnk+bNSmTFoUbmqEYhUXaPtH7ICnTGqq+zQOPEhUkNWXtWpFgnU6h4QGWUHim32jtTyJcfsPBFvfaB6pEpWyvHjpbLHDsBFzdPxFcNEC5QFCpJ0yjaeGukyZQkNpO63lQ5jmjMO3W8wB/zZOzbMaeEpl7zsLAbrzLMs6fjKmp9mA91sE+p6lYrl/IbFbLnMu1tWvIpS1v8xBn0HCrHUQBLyXE7SSfkYhJQpwLAGOmoR5qdtDk3KbGHwNnOOKPKX6fxIX8aY8g23zuVEcLrkaA6ASYaLAbkwNkfhcQaVRlRvvMcHCdrcLQZpmbdFRgfS9rVpanVABJbM/l3Ob3S+P1DeIKdwSIH5uR9Uv0X+TD0sMKc6DE7g7fHhPr45wY6B3gNt/UdQle0nYE+SiLrwbRtPH9ltV0Bzjl/JU/ldfqv8lXhHvqPu4noehVpgqt7iSDceP8AdTSDMNgjdB1hDg70d9lqEtU6ZY4okEn5DYDouUNF2s6TyInoRf7JEDyRi6YccM5K4qzW5ZnBrl8t06T1nqsX2kb/AN1U8x9Aia+aup2pugu95wDp5t3p8dlUYvEOcSXEkncndMbFxRsvw9xk+1H8ob9St9TdIBXl/wCH1fTUqeIb9SvQcDiuOh+SRkK8XQY5xBU9MifND1BZMo1OFPdjqoOiEUKYIQbn2lSMxNoSpLQUdMAzHKnVB3ajmEciI9QVX4TD1mOiq9zgBu2BzbjotTQb3fFNq0523Ww0qY/sqxWohrNbq2qe8O/tGxi3wTcTiMOASDWMkQO9t6wjq9I9GoM4cOkQETSGKP8AFlJkuHrOqOe95DNR0sIBgcAlacMtPQIbC09IKdXxEMSnti8jSKnHYiXnwQWKxjabdT3Bo8SoMxxopsfVds36nYLzjNM0fXfqefIcAdAvRx0lxXo8edyk2bTMO2lJjD7M638Wt5koPsZhTWqvxNU6nTDfM7n7LFNElej9k6GmkI4cuySpBY4WzR1W+iiIUlUzdDtqyYUt2V1RJRw51TJVt+ZDGy5QYWmoM3cfZPjfSQzzjdC9sNHnfa/tH+aq6Gkmmw/E/sh8I2B+r0KqMJTvfeVZiw/Yp7VaDx9WWuArktcOpEk724+J+SscJVDHB2lro4dsbKvyZoLQT1VroEf+k+HRF5j/APVr4JX57FvYUYB/lnmd0uI7V4Zji3vaiIth2D6lUuYENLQans5LjqEE91hcBHUkAL0Cp2Pwjm1C9vtNDGDW46nve9lnhwsI3t0XMnSMz2dzatiqwZ7ZrAZcCGskn+Vs25NkDXyCka9VtSs6W3ggBwkSS6JaY2hqoW6qdV4Dj3HENcLGQYnzVlkuFc41Kmn2hAvLgLyDeTeYj1RGMCaxskNOqCRqiJjYxxb6IXEULOb1H0up6NTvPIEDWIHSS6yNrQYAHF+slchmR3T+V/wr8FB0u8p+65LljO4377Rq58FyTlq/3/oLHk4qv3/cBzMt1nRqA/zEEzN7hCzwpMQQXEjaSfmoHJ4tF72QbFRwncBbZlTSWv4NnDodpXl1HEuY4EGCDuFu8h7TMrANqQ15sRwY2ePHqEma1Y7G90a9lSQhXVtLrqfCtgdQkx+GkKK9lzVoNo1gR5onDuELO4XEEWJRYzGD0Qy7BRo2FNeYVZhM2BMSrAVA7myYg4s51YusQIQ1YEIl7g3ZMN2rWxqkgMulVmbYoAROwkqTtDnDcLQfVO8Q0dXHYLyat2nrva9r3SHzMi9zNjwjxY7dkfk5PSEznPqldxBcQybNG1tiepVWUpCRVpJdEQ2V6R2ZxYdSaRcEX8CNwvNyrjs9n5w5LTdjjfwPVKyxclobjlxez1BjpQmJplrrKofn7Wx3hfxRTc6DhMgqZJopNNhT3Ah8dJHjwq3DZyIglHnHCBBF1yWw06PJ8Zhn0KjmvEd4wYsRO4KlbVkcL0nE4CnXaQ8brC592dfhXahLqZ55HmnJpmK0EZHXBZHM/wBj9laaz4fBZnLcTpdI2P1V0cQTeT8U6D1RP5cPuU10/wC5FiKDXEa2hwBmDZOxXavFBgoU5ZSb7tgXQBpA1dALBPa8b7nxSOrDYN28EdIkTK+nZkOueDO28+cojCYhvsKjS7S/UHMvB1NjY+RKbVq6mna3oq+jSLjA9fAdStOStljhGQ0uP63kjybN/iT8FJUqb+AP0UGEaS+I7rdlPiWQ3+ox6C5+y5ILJp18AuF7ob4R+65K3e3olWOKfaAKIlNKeQmFcGiN66hVIcCLEbHpCVwUXK409Q7HdqxWApVLVBtxqHh4+C2gohwXgNN5BBaYI2I3XpPY7t+DFLEQ07Cpwf6uh8VHlw+4lmLMupGgx2Ai4QzHBwhwutQaTXtBBBB5FwVS47KTMhS3umUOPsqquA1Hcg8EKSj+Ypizg8eNip9DuQpGscisChWYytywf7glxGYuYwufDQBJvMBcQ5Zj8RsQW4VrZvUeB6NBJ+cI4pt0DN0jFdou0D8VULnE6ATobwB5dVXto8m319Akw7RMnYf8ATatUk33V6VKkQt27Fc/ompicCtMOKanwmkLjifC4vRMgOB68eIUT6xBJaSPIpi4LKNtkrcdV/nd8SrqjntWA6xdIuLACNtI5VEFPSeWmQhkkPxLdvo2OG7SS3vSDN+nirrKMxp4lr6VQgmDE9PBYFuYNO8j5hOLxu13wSXE9BQi/wAWD44eyqvYDLWuIHlKsMBmAcIm6h/6DXdJFJ8ckgtHmSYCAx2B9kJNRhdPutOojxLh3fmmpEs5qFxe0/RpjVMbH5lQvrO3gfP7rN0szqN2cdk85vVP690dsn44Lu3/AERdOrOMyQAd5t8uVJIp0y9w22HLjxPRvgoOzL9Tajnd54Igm5AIO3RXlOg2CXwes7QiSvsU5xjqP9X3/wAKrs9mjqtRzXNa2GkyJtG8ynY3Fh77e6LDy6+ZUVRjGy2i2Gu3MmXeF9mrm0o49UYkNwQaQSTfhchi60crkNGlGU0lOTSFgwaQontUhSErjiJroUzaqZpTdC44v8j7Q4jCu1UXEjlhMtP+mfottlv4pMeQMRRLOr2mR/tN/qvKw4pdc7pc8cZdjI5JR6Pe8PUp1m66Tg9p5HXoRwUracLx7sx2nqYOpqb3muEOaSdJ/Y+K1Z/Fjrhh/wDp/wCKklgknooWZNbNu3D6jC82/FPE6sTTot2pskjxcf2AU+K/FauZ9nSYzxMvP2CxuPxz6r3VHul7zc/824TcWKSdsXkyJqkRPPA2G56lQlSEprlSTkSWEpCQLjjg5LKQtSArjh0JAEoTmNkrjUm3SLTs3lJxNYMBAgF1xO0WVv2i7Pmg4ElsOBMNEbRx6qry3EexeHNBt0dFukwtNiqJxwFRjG02juw+o95kASbi0pTkmyyHj5YPlRicUwcKSi6Gtjdpn7rSu7EmRqqMA5jWT6AhF5vVYykKNKnDQWyY6cuPJN/gutIpjhlkk21VlZjPxBq1aL6NSm3vt0yJEel5WUBKOzKlcFCQmcrR52TE8UnFjJ8E5rR1hcQkIWizRZDRdSY50Ah8EGfPhT1nufvt8vhym4F38Jn9H3Ti5GKfY1rR/wC1I6vAAAUBKXMKNSlSFUsMOJDSfDc+VwuO7GYppDHOHFj6pEBh67/YvB91zmknczfjouWWFRA4JCnFNKwIYQkKUhNcuOG6V0pZXSuOGykIT0kLDhGHhEaO7PSx+yHIT6T1xxIAohcf6j9FM42ULLADrJ+y444rip2YUkO/y7jzT2Ze4sLxEAx49FplgbgmQjnZa8EtIAIbqNxsgisNEBXObKVJsuOEajcFh9U94NI6oQhWdDs/XLQ4Ms7bvM/dd/M62toUYWoCNnA8j9leYM1qctpuIbYzomTF/JU/5SpSeBUlhNwJBt1kErQ4CtpcAXX9fqs4RY5eXmj7sfTdiXH3qjj4UySg8Zga+ztfW9Nw+q9Y7BUXMe6o8Q3TYzO/gFL297QUC1rdRMbgBwt5ws+kr7GLzslXSPCcXgKx2Y5w/pTW9nqzrim8DqRAlaurnFGmAC8946hZxtcdEfTzhlQNotnUTExa90ahFeyXJmnN20YOp2cxDf8A6y4dW975BAVaRFiCD0IIPwK9kyihoqxM90/JM7T4Vrqfea0+YBWPTBT0ef4I/wANn9CPweT1KphrfU2HxUGRH+Np4FgOBdbzAj5LXIyiDJOxtOnDqv8AEdvH6R6c+qr/AMUKDjQYWNLgCQdImAQIkDiy2FASEhKCwzxBjv8Atz1Dg3T+rkzp6cea5a3ssdWJxT/8zvnUd+y5GA3R/9k="/>
          <p:cNvSpPr>
            <a:spLocks noChangeAspect="1" noChangeArrowheads="1"/>
          </p:cNvSpPr>
          <p:nvPr/>
        </p:nvSpPr>
        <p:spPr bwMode="auto">
          <a:xfrm>
            <a:off x="683568" y="470974"/>
            <a:ext cx="25146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3" name="Titel 1"/>
          <p:cNvSpPr txBox="1">
            <a:spLocks/>
          </p:cNvSpPr>
          <p:nvPr/>
        </p:nvSpPr>
        <p:spPr bwMode="auto">
          <a:xfrm>
            <a:off x="-1476672" y="112474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a-DK" sz="4000" dirty="0" smtClean="0"/>
              <a:t>Intro - pumpecase</a:t>
            </a:r>
            <a:endParaRPr lang="da-DK" sz="4000" dirty="0"/>
          </a:p>
        </p:txBody>
      </p:sp>
      <p:sp>
        <p:nvSpPr>
          <p:cNvPr id="9" name="Rektangel 8"/>
          <p:cNvSpPr/>
          <p:nvPr/>
        </p:nvSpPr>
        <p:spPr>
          <a:xfrm>
            <a:off x="827584" y="2341490"/>
            <a:ext cx="69127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accent1"/>
              </a:buClr>
              <a:buSzPct val="130000"/>
            </a:pPr>
            <a:r>
              <a:rPr lang="da-DK" sz="1600" b="1" dirty="0" smtClean="0">
                <a:latin typeface="+mn-lt"/>
              </a:rPr>
              <a:t>Større bygning – etagebolig – udskiftning </a:t>
            </a:r>
            <a:r>
              <a:rPr lang="da-DK" sz="1600" b="1" dirty="0">
                <a:latin typeface="+mn-lt"/>
              </a:rPr>
              <a:t>af pumpe </a:t>
            </a:r>
            <a:r>
              <a:rPr lang="da-DK" sz="1600" b="1" dirty="0" smtClean="0">
                <a:latin typeface="+mn-lt"/>
              </a:rPr>
              <a:t>til moderne omdrejningstalsregulerbar pumpe</a:t>
            </a:r>
          </a:p>
          <a:p>
            <a:pPr algn="just">
              <a:buClr>
                <a:schemeClr val="accent1"/>
              </a:buClr>
              <a:buSzPct val="130000"/>
            </a:pPr>
            <a:endParaRPr lang="da-DK" sz="1600" b="1" dirty="0">
              <a:latin typeface="+mn-lt"/>
            </a:endParaRPr>
          </a:p>
          <a:p>
            <a:pPr marL="285750" indent="-285750" algn="just">
              <a:buSzPct val="100000"/>
              <a:buFont typeface="Arial" pitchFamily="34" charset="0"/>
              <a:buChar char="•"/>
            </a:pPr>
            <a:r>
              <a:rPr lang="da-DK" sz="1600" dirty="0" smtClean="0">
                <a:latin typeface="+mn-lt"/>
              </a:rPr>
              <a:t>Areal 17.400 </a:t>
            </a:r>
            <a:r>
              <a:rPr lang="da-DK" sz="1600" dirty="0">
                <a:latin typeface="+mn-lt"/>
              </a:rPr>
              <a:t>m</a:t>
            </a:r>
            <a:r>
              <a:rPr lang="da-DK" sz="1600" baseline="30000" dirty="0">
                <a:latin typeface="+mn-lt"/>
              </a:rPr>
              <a:t>2</a:t>
            </a:r>
          </a:p>
          <a:p>
            <a:pPr marL="285750" indent="-285750" algn="just">
              <a:buSzPct val="100000"/>
              <a:buFont typeface="Arial" pitchFamily="34" charset="0"/>
              <a:buChar char="•"/>
            </a:pPr>
            <a:r>
              <a:rPr lang="da-DK" sz="1600" dirty="0" smtClean="0">
                <a:latin typeface="+mn-lt"/>
              </a:rPr>
              <a:t>500 </a:t>
            </a:r>
            <a:r>
              <a:rPr lang="da-DK" sz="1600" dirty="0">
                <a:latin typeface="+mn-lt"/>
              </a:rPr>
              <a:t>personer</a:t>
            </a:r>
          </a:p>
          <a:p>
            <a:pPr marL="285750" indent="-285750" algn="just">
              <a:buSzPct val="100000"/>
              <a:buFont typeface="Arial" pitchFamily="34" charset="0"/>
              <a:buChar char="•"/>
            </a:pPr>
            <a:r>
              <a:rPr lang="da-DK" sz="1600" dirty="0" smtClean="0">
                <a:latin typeface="+mn-lt"/>
              </a:rPr>
              <a:t>Fjernvarmeforbrug </a:t>
            </a:r>
            <a:r>
              <a:rPr lang="da-DK" sz="1600" dirty="0">
                <a:latin typeface="+mn-lt"/>
              </a:rPr>
              <a:t>på </a:t>
            </a:r>
            <a:r>
              <a:rPr lang="da-DK" sz="1600" dirty="0" smtClean="0">
                <a:latin typeface="+mn-lt"/>
              </a:rPr>
              <a:t>2.000.000 </a:t>
            </a:r>
            <a:r>
              <a:rPr lang="da-DK" sz="1600" dirty="0">
                <a:latin typeface="+mn-lt"/>
              </a:rPr>
              <a:t>kWh</a:t>
            </a:r>
          </a:p>
          <a:p>
            <a:pPr marL="285750" indent="-285750" algn="just">
              <a:buSzPct val="100000"/>
              <a:buFont typeface="Arial" pitchFamily="34" charset="0"/>
              <a:buChar char="•"/>
            </a:pPr>
            <a:r>
              <a:rPr lang="da-DK" sz="1600" dirty="0" smtClean="0">
                <a:latin typeface="+mn-lt"/>
              </a:rPr>
              <a:t>Ureguleret </a:t>
            </a:r>
            <a:r>
              <a:rPr lang="da-DK" sz="1600" dirty="0">
                <a:latin typeface="+mn-lt"/>
              </a:rPr>
              <a:t>cirkulationspumpe af ældre data til cirkulation af centralvarmevand</a:t>
            </a:r>
          </a:p>
          <a:p>
            <a:pPr marL="285750" indent="-285750" algn="just">
              <a:buSzPct val="100000"/>
              <a:buFont typeface="Arial" pitchFamily="34" charset="0"/>
              <a:buChar char="•"/>
            </a:pPr>
            <a:r>
              <a:rPr lang="da-DK" sz="1600" dirty="0" smtClean="0">
                <a:latin typeface="+mn-lt"/>
              </a:rPr>
              <a:t>ΔT </a:t>
            </a:r>
            <a:r>
              <a:rPr lang="da-DK" sz="1600" dirty="0">
                <a:latin typeface="+mn-lt"/>
              </a:rPr>
              <a:t>(fremløb – retur) = </a:t>
            </a:r>
            <a:r>
              <a:rPr lang="da-DK" sz="1600" dirty="0" smtClean="0">
                <a:latin typeface="+mn-lt"/>
              </a:rPr>
              <a:t>25°C </a:t>
            </a:r>
            <a:r>
              <a:rPr lang="da-DK" sz="1600" dirty="0">
                <a:latin typeface="+mn-lt"/>
              </a:rPr>
              <a:t>ved en udetemperatur på -</a:t>
            </a:r>
            <a:r>
              <a:rPr lang="da-DK" sz="1600" dirty="0" smtClean="0">
                <a:latin typeface="+mn-lt"/>
              </a:rPr>
              <a:t>12°C</a:t>
            </a:r>
            <a:endParaRPr lang="da-DK" sz="1600" dirty="0">
              <a:latin typeface="+mn-lt"/>
            </a:endParaRPr>
          </a:p>
        </p:txBody>
      </p:sp>
      <p:pic>
        <p:nvPicPr>
          <p:cNvPr id="3" name="Picture 2" descr="http://dk.grundfos.com/products/find-product/alpha2/_jcr_content/banner_carousel/file4_1.resize.banner_carousel.jpg/13472752974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62" y="4725144"/>
            <a:ext cx="4888088" cy="201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57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29"/>
          <a:stretch/>
        </p:blipFill>
        <p:spPr bwMode="auto">
          <a:xfrm>
            <a:off x="0" y="764704"/>
            <a:ext cx="9144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8186" b="49999"/>
          <a:stretch/>
        </p:blipFill>
        <p:spPr bwMode="auto">
          <a:xfrm rot="5400000">
            <a:off x="-3104619" y="3285841"/>
            <a:ext cx="6858002" cy="286320"/>
          </a:xfrm>
          <a:prstGeom prst="rect">
            <a:avLst/>
          </a:prstGeom>
          <a:gradFill flip="none" rotWithShape="1">
            <a:gsLst>
              <a:gs pos="0">
                <a:srgbClr val="FF3300">
                  <a:shade val="30000"/>
                  <a:satMod val="115000"/>
                </a:srgbClr>
              </a:gs>
              <a:gs pos="50000">
                <a:srgbClr val="FF3300">
                  <a:shade val="67500"/>
                  <a:satMod val="115000"/>
                </a:srgbClr>
              </a:gs>
              <a:gs pos="100000">
                <a:srgbClr val="FF33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</p:pic>
      <p:sp>
        <p:nvSpPr>
          <p:cNvPr id="2" name="Tekstboks 1"/>
          <p:cNvSpPr txBox="1"/>
          <p:nvPr/>
        </p:nvSpPr>
        <p:spPr>
          <a:xfrm>
            <a:off x="1074790" y="292006"/>
            <a:ext cx="44422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b="1" dirty="0" smtClean="0">
                <a:solidFill>
                  <a:schemeClr val="bg1">
                    <a:lumMod val="50000"/>
                  </a:schemeClr>
                </a:solidFill>
              </a:rPr>
              <a:t>Klassificering af energibesparelser</a:t>
            </a:r>
            <a:endParaRPr lang="da-DK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AutoShape 2" descr="data:image/jpeg;base64,/9j/4AAQSkZJRgABAQAAAQABAAD/2wCEAAkGBhQSERUUExQWFRUUFRcYFBgXFxQVFxoXFxQVFBcUFxQYHCYfFxokGRQUHy8gJCcpLCwsFR4xNTAqNSYrLCkBCQoKDgwOGg8PGikkHBwpLCkpLCkpKSwpLCwsKSwsKSksKSkpKSwsLCwpKSwpLC0sLCkpLCwsLCwsKSw1KSwpLP/AABEIAL8BCAMBIgACEQEDEQH/xAAbAAABBQEBAAAAAAAAAAAAAAAEAQIDBQYAB//EAD4QAAEDAgUBBQYEBAUEAwAAAAEAAhEDIQQFEjFBUQYiYXGBEzKRobHBBxRC0SNScuEzYoKS8BUk4vEWQ5P/xAAZAQADAQEBAAAAAAAAAAAAAAACAwQBAAX/xAArEQACAgICAgEDAgcBAAAAAAAAAQIRAyESMQRBURMiMoHwYXGRscHR4SP/2gAMAwEAAhEDEQA/ALHEVAEBTr7qTGP8QgKlcwYcL+H3KVR1iuxUO1dL/C63mAxQqMa4bOAI9V5zQpS5o6n4rSZHm7aFOoyoYNJxgHlpuIQ8aCTNVUqBolxAA5NlXYntHRa2Q4POwA6+fCx2fZ6+uRFmjjdVmCwznGBcnldRq2X2ado31PdMDoP3VI4PLjLSSfGVosvycj3hHirQ5aOFnJINY7MK7AvnhIwuYbSTMLY4rLx0VLj8GLmOfFapGOFAmD7T1aRjUSJ911x6E7LVZT2gp17e6/oefIrDY2gGiJlDUXkQRvx/YrtGcWeovaoSqTI+0JdFOrvs1x58D4+KvHBYCMKYU8hMKNAMYlakTmowB7QmYtxDDA3UgTcdiAymSeBZKybi7CiUtUMGp9paAZO28kT5LL5xXcXtawgurEaWjjUbXlFYzMHVmVNZ0s4gcjjyUPYjCipiWvIkCdHg1u7vog8de2bM3eQ9l2YVokB7xBubeJjrurTFvkE2vwlL+Sq7EVZJg3AOls87qutAFfXy+mSO6BBEkbmOCrVjhptssjRzSpJ1h2oEyCNN7+71BstHk9bVRBgiZ333QQezZ9DMVsVnapWixZsfIrO1GpeQOIDWbY8SqrGC8fNW2I2VXiWlzwBzA+y2JjNX+GjR7UzbUW6TMQQQT8WyF6icbrIae4A+JfA1Rw2/Jhed5Lgfy+GaXNa54qarGHWdx12PC12HzaloDKjmGoAAGOdqDg52oOaIlxG0bghO6ARf4jEU5DHObL5AaSL3giOfJcsv+SpyCSS91b2jXOdL2MD9Qe0G4bs0iPNcgc+OhiVmGx1VAPr2RGNeOiAdUtZa0LJqFQ6gb2M2XZjjPbuL4IHEff4KTBYZzmmBvM+X7KwyrLCRcSAZPFunxWUEgLBYUusWxz5LUZHlMd4qLA4Lvgkbn5DZajD0QBCVJ3opxr2DmkE5rEWaAQ7mwkuLRTGgerQkKpx2BkXkfRXFQoZ7jyh5UM+kmZDF5WJFvDzXMyYdPLwWjq0RMwmmlz8kLmEsBRV8p1C1iOfJH5HmxfNKpZ7evIRmjwVVnWFc0itT95m/i3kIsc70yfNhraL5yYU3C4gPYHDkSnFUohY0BK0LglCIAeFKaIcCDGx3UTVVdrM+GGoGP8R/dYOb8rGrCRk8xwLsTifyuHgxJe6YEDefonEuwldmhpimdLo4GzhHK0nZbK/yWFfXqf4rxreTwOG+kys6MTTe5xdUaSXE7jk8rEuKSXo5m6pY0PaHNIIPRVOcU3O90i3hcHqHC4VCzGGkCadVsDdpIIP7eigqdu7QaV+odZE5HJFi4vJGolztvFarA0NFJreYv5m6o+x2LNdjqj2AEOhu+0DaVotSZCNbAnL0AZj7jvIrOvNlpcVsfIrM4h0BJn2MiVuNqwE/IMDVe8VBGi4N7nrb4KKjRNaoGcbnyWmw2WNYA1tgPFHHQD2EVcwYXAMIcaLAx1596XSOhS4qnQfTZ7atoewucxwa7U20jVvLCd+iho5IxrXBnd1QSd5jqnYTJw2sKhhwNN7HCNU6oLTB3g/ZNv2CgftBhGith8S2swuDWl7w+GktNyBzLeLJULRyKpisUGlpaGMloIhpDI7gO17rkLimFbB8YhGMkhvUgfFEYqJ3C7JyDXbMm5PwErX2YjT4OgGNDY7xBnyR1LBQ0yQJuY8SYCB0GQTu4fdXWGeG7rnIJIbSpAPEDhGkoek/+6lc7ZRzeyzH0EUH8J1RllA10bJ3tUPIekDVWKF1LqiatS6cGyEmTKV0Vr2eqa3yRzqaHhLsamQFihrUwRCMiEPWcsumBKNlbk50h9L+R3d/pNx9wjkEBpqg9QR8LhGEr0MbtWeNlXGTQ4JU1pTmpgkWpWDQXOMBoknyWOyaicwxhrvH8GiYYOC4bfDcp/avM3VqjcJRu5575HA5nwC1OUZe2hSbTZs0fE8krejS1aVmv/hD69d7qfsm09XI+Ow6rRMVLis3fh6xYwlzSJI1hpBPSy2FXsyfWh+K/DioAT7SlAF9/wBlkcw7LPDvfY8AidPTmLLS4rtbVhzdDyIMj2n3hZ/AZs6riGUy1zA50Tqnxi4WvjZlujZ0gA0Bu0CI8k8JjaekQNhsnAJqFg2K2PkVlMeYC1mI2Pksfm57p8lLLseuiXsvS99/Mx91oQdvFUHZf/DJ/wA32Cu6jZIj0RAhLayezEtOxQJdMkSDyOnkhsVRa4Xseot9EXI5IuHOsuWTql1P3apjpJPwXIHsIjxBTcqd/GaOu6ZWdK7JzNZkcTPwTWAjdGoC4DpcnyROFGp1+VWYWuJP/IRNPHBsn4JbY1IuC4AwP7LpVRgcU55VwynYKae2VQHsT2sHgka1QYjHNbul9D0yZzAuDYCq6mdtmAU+lmgKBjosIqPhD67pznSuZTSyhUNddD1aSPIshKtW8LKBbKyu3vN8/spiU3EbtjqfolK9DB+J43kv7x7FV9pc9GHpWvUdZoG8nwUmbZwzD0y5xvwPFVOQZS+tU/NYgXP+Ew8D+YjqqKJrJ+zeVjDN9pWvWq3PJA30/urnEYDGPa+rRLdDYIH6o/pgyUmPY4gFpaCDNzHzUGa/iDVwdHR7FjzUBAcx5OmIuW6V2vZyUm9DcBleNr1WFzhAJ7h105sfeEKyzbsdWr0NbWUqb2ua4uLjqhty3bkLMYH8XsQKjXOoa3SZJJbNiOG+Knb+L1dgcx+HY/UDcucIn0uu+zsP6eTqjb4KhhKrgw4Zus24AmN5H7Kr7UdkvYgVWMptE2i5HO5CyGB/E91OqH+xZYzEv+sKxz/8YjXpezGHaJ3PtHH4dwLJZY2GvGyVtANDG1vaPmqQ0iWi5IjfhGMoYl2oseSBBB1xHWWkXlY9/awg6vZN2izj+y0HZ/ta+o5rGUmE1Ad6hbpjqdPKK4MTKGSL6NM7GNfLQbgXELLZ2zunyWhwGW1Guc9+gS02a4u+wVPnlPunySpdhroG7KvPs3gcO+yv2tmI3Cz/AGVpyyp4OH0WhpSLrWYhcRhS4SDdVFXCOLjJt81oi8QgMSBuhYRQYtkLk/GBciBAK9T/AJC0eR9k+5rdU0vc2zYFgRafFU2GZrq02H9T2g+UrbYjL2vqtEfBDlm4tJFfi4VNOUvRR0y6kSyoLjZw5RlOCJN52R+Py/QbuBBMNB38vFU1V2mro2mCOkbylqTl2dKCi9GhyqjeVbuFlX5WLKwe+ByPRCw4oAxWLcLBVzMo1nvE/FF4rFsbJLhb4/BUGNznEvLm02mi0CxI7zvLok3ydIclxVssq2Q0xxB87pjKbWKoyXA1K0+3qOFnSSBuD3YkSbbqXCYRweWSS3rBjz8EvJBxex2JrIm16NJg+8LFSvEKvyagabrmztlY40wDC5waQcZWVmMxTnd1lz8kC/J6xuXt9JVLmVGuZ0F0ztxE723RdKm6nh3VBUeKjXEtaTOpvQjgrVjlV2hU5/dxphFN9RlYMfGxMrs3zllBpLjfgePRDY7NHGkyqxhdUd3YAvJ+gUGAyA6va4g66n6W/pZ5dT4q3D+J5vkfmD5dlj69QYjECwvTpnjo53j4LSCqopSgqhErMz2jw1V1fUGuc2BsCQq/MMexrALtPEtI9VumuXn/AG1pEP78xfTvETwlSiehh8uUUkktHYTtI9ohridxa+/CmZnDe8cQ0zYNJZsL2+ii7Kh9PDuqexluoOa82BvECd7hTdoM6bVpuZ7MtcYJkg8ygl8WVR8ycnqKHjOsKeg/0p+Z0gKOpjWkOiTAsOCCsh+WnbqjP+sVqdE05BY60ETF5seEPH4KFmaf3IkxGKaCByVH+ZvwE3B5LVr0X126S2ke/wB6HbdEOG2TowSWzz83lzlJ8XSDKeZPa4Oa4ggzyjcR2mrPHecP9oCpmqUbI6RJKTl2XWV55Uoju6SHXII59Fe4HtqyR7WmW+Lbj4G6yOHO3gFK8LmhZ6dhsZSrNmk4OHMbjzG4QuOaIXntOo6m4OY4tI2IMFaXLe1AqDRWgO4dwfMcH5IJRCsdiwuUuMauXAlY2rpeHAe6QR6GV6NlmKFR9N7bhzCR9x6XC8wxWY0tMB4PkVqPw9zQOpvYDLqTtTRzpdYj4j5oc0bVot8OdNwfTDs6wjq9dm4DXW9CrPMcsa4tB95oiefFJicA9r2vbMF4JHIEzdFPdL0jHFpUPzO2PwTdLQJRepB7bKak5dJAwY+ngmTOkT1N1BiCQfdDx42PxRzDyke2Utx+CmKvsqahkQKbW+pKjo5cCZcfTb4q3NKUPUqNFtygSdjONERPeB4Gy7Hkwkc+eERXoW81Q4/aDCkygpCSfBSuaDuxs9f7J1b+G7axRvswRKkaphuNle+gGju87od5RuIUDmKzx/xPJ8uPGYOEsLntSAqpEQ8JMRltKtHtabXxtqEqVoUwMLWarvQlHL6Ypilob7MbNi287eaoe13ZdpY12HYA8GHNbuQfDwWjZPJAUwI/SJPUpTmijHGUXZgcq/D2qb1XBg3AHed8NlNjvw3c5oDao3Ny0/QFbovDbm5XDGkmAI8Uu/grc5PtnnFDsZjcM2q1uioyqzS4B0HqDB5WaxuAq0P8Wm5k7Ei3xFl7fWFrlU2YUKbmkVCIMiCQbLfq0J+jezybH0XUXAVGkSAQRcEG8gixUAx7fFWvanK6VNuqjUJbqgMJkbbt6BZkHbwTuSltCZRcdMv8Ni2Fsg3G/EeqJY8OQHZ0SHjrH3RVfL3Nuz+3wW2LHu3UZslp1uHCD0+4XOC0wucszaRoeZH6T08CuVPTpHcCy5DRxVq27KZ7+UxLahnTdrwOh8PAwVfYLsUym+artYBsBYeqzHaFgGJqACBNgPIImhkJ07R7Nh+0lGoyWuBnaD18FLTuSsJ2EpAhx/p+RK29N8FTNUytz5pOgqrC6meiiNQJG1OiW2ctMKbWKcKsboRlRLWeeEmc6LcUkJmGPtAVOK72PDhLh+obnzjlWL8NyTdLToBdDuxksi6Ianadjd2mfBpT8F2na7vel/2UlfKWuExKramUjp9bo22YqfoJxuLD7NuSp8G+BCBbhg22yNpjZJkEp06ExTbjzTHgJMZViEK7Eq3xl9tnk+bNSmTFoUbmqEYhUXaPtH7ICnTGqq+zQOPEhUkNWXtWpFgnU6h4QGWUHim32jtTyJcfsPBFvfaB6pEpWyvHjpbLHDsBFzdPxFcNEC5QFCpJ0yjaeGukyZQkNpO63lQ5jmjMO3W8wB/zZOzbMaeEpl7zsLAbrzLMs6fjKmp9mA91sE+p6lYrl/IbFbLnMu1tWvIpS1v8xBn0HCrHUQBLyXE7SSfkYhJQpwLAGOmoR5qdtDk3KbGHwNnOOKPKX6fxIX8aY8g23zuVEcLrkaA6ASYaLAbkwNkfhcQaVRlRvvMcHCdrcLQZpmbdFRgfS9rVpanVABJbM/l3Ob3S+P1DeIKdwSIH5uR9Uv0X+TD0sMKc6DE7g7fHhPr45wY6B3gNt/UdQle0nYE+SiLrwbRtPH9ltV0Bzjl/JU/ldfqv8lXhHvqPu4noehVpgqt7iSDceP8AdTSDMNgjdB1hDg70d9lqEtU6ZY4okEn5DYDouUNF2s6TyInoRf7JEDyRi6YccM5K4qzW5ZnBrl8t06T1nqsX2kb/AN1U8x9Aia+aup2pugu95wDp5t3p8dlUYvEOcSXEkncndMbFxRsvw9xk+1H8ob9St9TdIBXl/wCH1fTUqeIb9SvQcDiuOh+SRkK8XQY5xBU9MifND1BZMo1OFPdjqoOiEUKYIQbn2lSMxNoSpLQUdMAzHKnVB3ajmEciI9QVX4TD1mOiq9zgBu2BzbjotTQb3fFNq0523Ww0qY/sqxWohrNbq2qe8O/tGxi3wTcTiMOASDWMkQO9t6wjq9I9GoM4cOkQETSGKP8AFlJkuHrOqOe95DNR0sIBgcAlacMtPQIbC09IKdXxEMSnti8jSKnHYiXnwQWKxjabdT3Bo8SoMxxopsfVds36nYLzjNM0fXfqefIcAdAvRx0lxXo8edyk2bTMO2lJjD7M638Wt5koPsZhTWqvxNU6nTDfM7n7LFNElej9k6GmkI4cuySpBY4WzR1W+iiIUlUzdDtqyYUt2V1RJRw51TJVt+ZDGy5QYWmoM3cfZPjfSQzzjdC9sNHnfa/tH+aq6Gkmmw/E/sh8I2B+r0KqMJTvfeVZiw/Yp7VaDx9WWuArktcOpEk724+J+SscJVDHB2lro4dsbKvyZoLQT1VroEf+k+HRF5j/APVr4JX57FvYUYB/lnmd0uI7V4Zji3vaiIth2D6lUuYENLQans5LjqEE91hcBHUkAL0Cp2Pwjm1C9vtNDGDW46nve9lnhwsI3t0XMnSMz2dzatiqwZ7ZrAZcCGskn+Vs25NkDXyCka9VtSs6W3ggBwkSS6JaY2hqoW6qdV4Dj3HENcLGQYnzVlkuFc41Kmn2hAvLgLyDeTeYj1RGMCaxskNOqCRqiJjYxxb6IXEULOb1H0up6NTvPIEDWIHSS6yNrQYAHF+slchmR3T+V/wr8FB0u8p+65LljO4377Rq58FyTlq/3/oLHk4qv3/cBzMt1nRqA/zEEzN7hCzwpMQQXEjaSfmoHJ4tF72QbFRwncBbZlTSWv4NnDodpXl1HEuY4EGCDuFu8h7TMrANqQ15sRwY2ePHqEma1Y7G90a9lSQhXVtLrqfCtgdQkx+GkKK9lzVoNo1gR5onDuELO4XEEWJRYzGD0Qy7BRo2FNeYVZhM2BMSrAVA7myYg4s51YusQIQ1YEIl7g3ZMN2rWxqkgMulVmbYoAROwkqTtDnDcLQfVO8Q0dXHYLyat2nrva9r3SHzMi9zNjwjxY7dkfk5PSEznPqldxBcQybNG1tiepVWUpCRVpJdEQ2V6R2ZxYdSaRcEX8CNwvNyrjs9n5w5LTdjjfwPVKyxclobjlxez1BjpQmJplrrKofn7Wx3hfxRTc6DhMgqZJopNNhT3Ah8dJHjwq3DZyIglHnHCBBF1yWw06PJ8Zhn0KjmvEd4wYsRO4KlbVkcL0nE4CnXaQ8brC592dfhXahLqZ55HmnJpmK0EZHXBZHM/wBj9laaz4fBZnLcTpdI2P1V0cQTeT8U6D1RP5cPuU10/wC5FiKDXEa2hwBmDZOxXavFBgoU5ZSb7tgXQBpA1dALBPa8b7nxSOrDYN28EdIkTK+nZkOueDO28+cojCYhvsKjS7S/UHMvB1NjY+RKbVq6mna3oq+jSLjA9fAdStOStljhGQ0uP63kjybN/iT8FJUqb+AP0UGEaS+I7rdlPiWQ3+ox6C5+y5ILJp18AuF7ob4R+65K3e3olWOKfaAKIlNKeQmFcGiN66hVIcCLEbHpCVwUXK409Q7HdqxWApVLVBtxqHh4+C2gohwXgNN5BBaYI2I3XpPY7t+DFLEQ07Cpwf6uh8VHlw+4lmLMupGgx2Ai4QzHBwhwutQaTXtBBBB5FwVS47KTMhS3umUOPsqquA1Hcg8EKSj+Ypizg8eNip9DuQpGscisChWYytywf7glxGYuYwufDQBJvMBcQ5Zj8RsQW4VrZvUeB6NBJ+cI4pt0DN0jFdou0D8VULnE6ATobwB5dVXto8m319Akw7RMnYf8ATatUk33V6VKkQt27Fc/ompicCtMOKanwmkLjifC4vRMgOB68eIUT6xBJaSPIpi4LKNtkrcdV/nd8SrqjntWA6xdIuLACNtI5VEFPSeWmQhkkPxLdvo2OG7SS3vSDN+nirrKMxp4lr6VQgmDE9PBYFuYNO8j5hOLxu13wSXE9BQi/wAWD44eyqvYDLWuIHlKsMBmAcIm6h/6DXdJFJ8ckgtHmSYCAx2B9kJNRhdPutOojxLh3fmmpEs5qFxe0/RpjVMbH5lQvrO3gfP7rN0szqN2cdk85vVP690dsn44Lu3/AERdOrOMyQAd5t8uVJIp0y9w22HLjxPRvgoOzL9Tajnd54Igm5AIO3RXlOg2CXwes7QiSvsU5xjqP9X3/wAKrs9mjqtRzXNa2GkyJtG8ynY3Fh77e6LDy6+ZUVRjGy2i2Gu3MmXeF9mrm0o49UYkNwQaQSTfhchi60crkNGlGU0lOTSFgwaQontUhSErjiJroUzaqZpTdC44v8j7Q4jCu1UXEjlhMtP+mfottlv4pMeQMRRLOr2mR/tN/qvKw4pdc7pc8cZdjI5JR6Pe8PUp1m66Tg9p5HXoRwUracLx7sx2nqYOpqb3muEOaSdJ/Y+K1Z/Fjrhh/wDp/wCKklgknooWZNbNu3D6jC82/FPE6sTTot2pskjxcf2AU+K/FauZ9nSYzxMvP2CxuPxz6r3VHul7zc/824TcWKSdsXkyJqkRPPA2G56lQlSEprlSTkSWEpCQLjjg5LKQtSArjh0JAEoTmNkrjUm3SLTs3lJxNYMBAgF1xO0WVv2i7Pmg4ElsOBMNEbRx6qry3EexeHNBt0dFukwtNiqJxwFRjG02juw+o95kASbi0pTkmyyHj5YPlRicUwcKSi6Gtjdpn7rSu7EmRqqMA5jWT6AhF5vVYykKNKnDQWyY6cuPJN/gutIpjhlkk21VlZjPxBq1aL6NSm3vt0yJEel5WUBKOzKlcFCQmcrR52TE8UnFjJ8E5rR1hcQkIWizRZDRdSY50Ah8EGfPhT1nufvt8vhym4F38Jn9H3Ti5GKfY1rR/wC1I6vAAAUBKXMKNSlSFUsMOJDSfDc+VwuO7GYppDHOHFj6pEBh67/YvB91zmknczfjouWWFRA4JCnFNKwIYQkKUhNcuOG6V0pZXSuOGykIT0kLDhGHhEaO7PSx+yHIT6T1xxIAohcf6j9FM42ULLADrJ+y444rip2YUkO/y7jzT2Ze4sLxEAx49FplgbgmQjnZa8EtIAIbqNxsgisNEBXObKVJsuOEajcFh9U94NI6oQhWdDs/XLQ4Ms7bvM/dd/M62toUYWoCNnA8j9leYM1qctpuIbYzomTF/JU/5SpSeBUlhNwJBt1kErQ4CtpcAXX9fqs4RY5eXmj7sfTdiXH3qjj4UySg8Zga+ztfW9Nw+q9Y7BUXMe6o8Q3TYzO/gFL297QUC1rdRMbgBwt5ws+kr7GLzslXSPCcXgKx2Y5w/pTW9nqzrim8DqRAlaurnFGmAC8946hZxtcdEfTzhlQNotnUTExa90ahFeyXJmnN20YOp2cxDf8A6y4dW975BAVaRFiCD0IIPwK9kyihoqxM90/JM7T4Vrqfea0+YBWPTBT0ef4I/wANn9CPweT1KphrfU2HxUGRH+Np4FgOBdbzAj5LXIyiDJOxtOnDqv8AEdvH6R6c+qr/AMUKDjQYWNLgCQdImAQIkDiy2FASEhKCwzxBjv8Atz1Dg3T+rkzp6cea5a3ssdWJxT/8zvnUd+y5GA3R/9k="/>
          <p:cNvSpPr>
            <a:spLocks noChangeAspect="1" noChangeArrowheads="1"/>
          </p:cNvSpPr>
          <p:nvPr/>
        </p:nvSpPr>
        <p:spPr bwMode="auto">
          <a:xfrm>
            <a:off x="2915816" y="1431852"/>
            <a:ext cx="25146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6" name="AutoShape 2" descr="data:image/jpeg;base64,/9j/4AAQSkZJRgABAQAAAQABAAD/2wCEAAkGBhQSERUUExQWFRUUFRcYFBgXFxQVFxoXFxQVFBcUFxQYHCYfFxokGRQUHy8gJCcpLCwsFR4xNTAqNSYrLCkBCQoKDgwOGg8PGikkHBwpLCkpLCkpKSwpLCwsKSwsKSksKSkpKSwsLCwpKSwpLC0sLCkpLCwsLCwsKSw1KSwpLP/AABEIAL8BCAMBIgACEQEDEQH/xAAbAAABBQEBAAAAAAAAAAAAAAAEAQIDBQYAB//EAD4QAAEDAgUBBQYEBAUEAwAAAAEAAhEDIQQFEjFBUQYiYXGBEzKRobHBBxRC0SNScuEzYoKS8BUk4vEWQ5P/xAAZAQADAQEBAAAAAAAAAAAAAAACAwQBAAX/xAArEQACAgICAgEDAgcBAAAAAAAAAQIRAyESMQRBURMiMoHwYXGRscHR4SP/2gAMAwEAAhEDEQA/ALHEVAEBTr7qTGP8QgKlcwYcL+H3KVR1iuxUO1dL/C63mAxQqMa4bOAI9V5zQpS5o6n4rSZHm7aFOoyoYNJxgHlpuIQ8aCTNVUqBolxAA5NlXYntHRa2Q4POwA6+fCx2fZ6+uRFmjjdVmCwznGBcnldRq2X2ado31PdMDoP3VI4PLjLSSfGVosvycj3hHirQ5aOFnJINY7MK7AvnhIwuYbSTMLY4rLx0VLj8GLmOfFapGOFAmD7T1aRjUSJ911x6E7LVZT2gp17e6/oefIrDY2gGiJlDUXkQRvx/YrtGcWeovaoSqTI+0JdFOrvs1x58D4+KvHBYCMKYU8hMKNAMYlakTmowB7QmYtxDDA3UgTcdiAymSeBZKybi7CiUtUMGp9paAZO28kT5LL5xXcXtawgurEaWjjUbXlFYzMHVmVNZ0s4gcjjyUPYjCipiWvIkCdHg1u7vog8de2bM3eQ9l2YVokB7xBubeJjrurTFvkE2vwlL+Sq7EVZJg3AOls87qutAFfXy+mSO6BBEkbmOCrVjhptssjRzSpJ1h2oEyCNN7+71BstHk9bVRBgiZ333QQezZ9DMVsVnapWixZsfIrO1GpeQOIDWbY8SqrGC8fNW2I2VXiWlzwBzA+y2JjNX+GjR7UzbUW6TMQQQT8WyF6icbrIae4A+JfA1Rw2/Jhed5Lgfy+GaXNa54qarGHWdx12PC12HzaloDKjmGoAAGOdqDg52oOaIlxG0bghO6ARf4jEU5DHObL5AaSL3giOfJcsv+SpyCSS91b2jXOdL2MD9Qe0G4bs0iPNcgc+OhiVmGx1VAPr2RGNeOiAdUtZa0LJqFQ6gb2M2XZjjPbuL4IHEff4KTBYZzmmBvM+X7KwyrLCRcSAZPFunxWUEgLBYUusWxz5LUZHlMd4qLA4Lvgkbn5DZajD0QBCVJ3opxr2DmkE5rEWaAQ7mwkuLRTGgerQkKpx2BkXkfRXFQoZ7jyh5UM+kmZDF5WJFvDzXMyYdPLwWjq0RMwmmlz8kLmEsBRV8p1C1iOfJH5HmxfNKpZ7evIRmjwVVnWFc0itT95m/i3kIsc70yfNhraL5yYU3C4gPYHDkSnFUohY0BK0LglCIAeFKaIcCDGx3UTVVdrM+GGoGP8R/dYOb8rGrCRk8xwLsTifyuHgxJe6YEDefonEuwldmhpimdLo4GzhHK0nZbK/yWFfXqf4rxreTwOG+kys6MTTe5xdUaSXE7jk8rEuKSXo5m6pY0PaHNIIPRVOcU3O90i3hcHqHC4VCzGGkCadVsDdpIIP7eigqdu7QaV+odZE5HJFi4vJGolztvFarA0NFJreYv5m6o+x2LNdjqj2AEOhu+0DaVotSZCNbAnL0AZj7jvIrOvNlpcVsfIrM4h0BJn2MiVuNqwE/IMDVe8VBGi4N7nrb4KKjRNaoGcbnyWmw2WNYA1tgPFHHQD2EVcwYXAMIcaLAx1596XSOhS4qnQfTZ7atoewucxwa7U20jVvLCd+iho5IxrXBnd1QSd5jqnYTJw2sKhhwNN7HCNU6oLTB3g/ZNv2CgftBhGith8S2swuDWl7w+GktNyBzLeLJULRyKpisUGlpaGMloIhpDI7gO17rkLimFbB8YhGMkhvUgfFEYqJ3C7JyDXbMm5PwErX2YjT4OgGNDY7xBnyR1LBQ0yQJuY8SYCB0GQTu4fdXWGeG7rnIJIbSpAPEDhGkoek/+6lc7ZRzeyzH0EUH8J1RllA10bJ3tUPIekDVWKF1LqiatS6cGyEmTKV0Vr2eqa3yRzqaHhLsamQFihrUwRCMiEPWcsumBKNlbk50h9L+R3d/pNx9wjkEBpqg9QR8LhGEr0MbtWeNlXGTQ4JU1pTmpgkWpWDQXOMBoknyWOyaicwxhrvH8GiYYOC4bfDcp/avM3VqjcJRu5575HA5nwC1OUZe2hSbTZs0fE8krejS1aVmv/hD69d7qfsm09XI+Ow6rRMVLis3fh6xYwlzSJI1hpBPSy2FXsyfWh+K/DioAT7SlAF9/wBlkcw7LPDvfY8AidPTmLLS4rtbVhzdDyIMj2n3hZ/AZs6riGUy1zA50Tqnxi4WvjZlujZ0gA0Bu0CI8k8JjaekQNhsnAJqFg2K2PkVlMeYC1mI2Pksfm57p8lLLseuiXsvS99/Mx91oQdvFUHZf/DJ/wA32Cu6jZIj0RAhLayezEtOxQJdMkSDyOnkhsVRa4Xseot9EXI5IuHOsuWTql1P3apjpJPwXIHsIjxBTcqd/GaOu6ZWdK7JzNZkcTPwTWAjdGoC4DpcnyROFGp1+VWYWuJP/IRNPHBsn4JbY1IuC4AwP7LpVRgcU55VwynYKae2VQHsT2sHgka1QYjHNbul9D0yZzAuDYCq6mdtmAU+lmgKBjosIqPhD67pznSuZTSyhUNddD1aSPIshKtW8LKBbKyu3vN8/spiU3EbtjqfolK9DB+J43kv7x7FV9pc9GHpWvUdZoG8nwUmbZwzD0y5xvwPFVOQZS+tU/NYgXP+Ew8D+YjqqKJrJ+zeVjDN9pWvWq3PJA30/urnEYDGPa+rRLdDYIH6o/pgyUmPY4gFpaCDNzHzUGa/iDVwdHR7FjzUBAcx5OmIuW6V2vZyUm9DcBleNr1WFzhAJ7h105sfeEKyzbsdWr0NbWUqb2ua4uLjqhty3bkLMYH8XsQKjXOoa3SZJJbNiOG+Knb+L1dgcx+HY/UDcucIn0uu+zsP6eTqjb4KhhKrgw4Zus24AmN5H7Kr7UdkvYgVWMptE2i5HO5CyGB/E91OqH+xZYzEv+sKxz/8YjXpezGHaJ3PtHH4dwLJZY2GvGyVtANDG1vaPmqQ0iWi5IjfhGMoYl2oseSBBB1xHWWkXlY9/awg6vZN2izj+y0HZ/ta+o5rGUmE1Ad6hbpjqdPKK4MTKGSL6NM7GNfLQbgXELLZ2zunyWhwGW1Guc9+gS02a4u+wVPnlPunySpdhroG7KvPs3gcO+yv2tmI3Cz/AGVpyyp4OH0WhpSLrWYhcRhS4SDdVFXCOLjJt81oi8QgMSBuhYRQYtkLk/GBciBAK9T/AJC0eR9k+5rdU0vc2zYFgRafFU2GZrq02H9T2g+UrbYjL2vqtEfBDlm4tJFfi4VNOUvRR0y6kSyoLjZw5RlOCJN52R+Py/QbuBBMNB38vFU1V2mro2mCOkbylqTl2dKCi9GhyqjeVbuFlX5WLKwe+ByPRCw4oAxWLcLBVzMo1nvE/FF4rFsbJLhb4/BUGNznEvLm02mi0CxI7zvLok3ydIclxVssq2Q0xxB87pjKbWKoyXA1K0+3qOFnSSBuD3YkSbbqXCYRweWSS3rBjz8EvJBxex2JrIm16NJg+8LFSvEKvyagabrmztlY40wDC5waQcZWVmMxTnd1lz8kC/J6xuXt9JVLmVGuZ0F0ztxE723RdKm6nh3VBUeKjXEtaTOpvQjgrVjlV2hU5/dxphFN9RlYMfGxMrs3zllBpLjfgePRDY7NHGkyqxhdUd3YAvJ+gUGAyA6va4g66n6W/pZ5dT4q3D+J5vkfmD5dlj69QYjECwvTpnjo53j4LSCqopSgqhErMz2jw1V1fUGuc2BsCQq/MMexrALtPEtI9VumuXn/AG1pEP78xfTvETwlSiehh8uUUkktHYTtI9ohridxa+/CmZnDe8cQ0zYNJZsL2+ii7Kh9PDuqexluoOa82BvECd7hTdoM6bVpuZ7MtcYJkg8ygl8WVR8ycnqKHjOsKeg/0p+Z0gKOpjWkOiTAsOCCsh+WnbqjP+sVqdE05BY60ETF5seEPH4KFmaf3IkxGKaCByVH+ZvwE3B5LVr0X126S2ke/wB6HbdEOG2TowSWzz83lzlJ8XSDKeZPa4Oa4ggzyjcR2mrPHecP9oCpmqUbI6RJKTl2XWV55Uoju6SHXII59Fe4HtqyR7WmW+Lbj4G6yOHO3gFK8LmhZ6dhsZSrNmk4OHMbjzG4QuOaIXntOo6m4OY4tI2IMFaXLe1AqDRWgO4dwfMcH5IJRCsdiwuUuMauXAlY2rpeHAe6QR6GV6NlmKFR9N7bhzCR9x6XC8wxWY0tMB4PkVqPw9zQOpvYDLqTtTRzpdYj4j5oc0bVot8OdNwfTDs6wjq9dm4DXW9CrPMcsa4tB95oiefFJicA9r2vbMF4JHIEzdFPdL0jHFpUPzO2PwTdLQJRepB7bKak5dJAwY+ngmTOkT1N1BiCQfdDx42PxRzDyke2Utx+CmKvsqahkQKbW+pKjo5cCZcfTb4q3NKUPUqNFtygSdjONERPeB4Gy7Hkwkc+eERXoW81Q4/aDCkygpCSfBSuaDuxs9f7J1b+G7axRvswRKkaphuNle+gGju87od5RuIUDmKzx/xPJ8uPGYOEsLntSAqpEQ8JMRltKtHtabXxtqEqVoUwMLWarvQlHL6Ypilob7MbNi287eaoe13ZdpY12HYA8GHNbuQfDwWjZPJAUwI/SJPUpTmijHGUXZgcq/D2qb1XBg3AHed8NlNjvw3c5oDao3Ny0/QFbovDbm5XDGkmAI8Uu/grc5PtnnFDsZjcM2q1uioyqzS4B0HqDB5WaxuAq0P8Wm5k7Ei3xFl7fWFrlU2YUKbmkVCIMiCQbLfq0J+jezybH0XUXAVGkSAQRcEG8gixUAx7fFWvanK6VNuqjUJbqgMJkbbt6BZkHbwTuSltCZRcdMv8Ni2Fsg3G/EeqJY8OQHZ0SHjrH3RVfL3Nuz+3wW2LHu3UZslp1uHCD0+4XOC0wucszaRoeZH6T08CuVPTpHcCy5DRxVq27KZ7+UxLahnTdrwOh8PAwVfYLsUym+artYBsBYeqzHaFgGJqACBNgPIImhkJ07R7Nh+0lGoyWuBnaD18FLTuSsJ2EpAhx/p+RK29N8FTNUytz5pOgqrC6meiiNQJG1OiW2ctMKbWKcKsboRlRLWeeEmc6LcUkJmGPtAVOK72PDhLh+obnzjlWL8NyTdLToBdDuxksi6Ianadjd2mfBpT8F2na7vel/2UlfKWuExKramUjp9bo22YqfoJxuLD7NuSp8G+BCBbhg22yNpjZJkEp06ExTbjzTHgJMZViEK7Eq3xl9tnk+bNSmTFoUbmqEYhUXaPtH7ICnTGqq+zQOPEhUkNWXtWpFgnU6h4QGWUHim32jtTyJcfsPBFvfaB6pEpWyvHjpbLHDsBFzdPxFcNEC5QFCpJ0yjaeGukyZQkNpO63lQ5jmjMO3W8wB/zZOzbMaeEpl7zsLAbrzLMs6fjKmp9mA91sE+p6lYrl/IbFbLnMu1tWvIpS1v8xBn0HCrHUQBLyXE7SSfkYhJQpwLAGOmoR5qdtDk3KbGHwNnOOKPKX6fxIX8aY8g23zuVEcLrkaA6ASYaLAbkwNkfhcQaVRlRvvMcHCdrcLQZpmbdFRgfS9rVpanVABJbM/l3Ob3S+P1DeIKdwSIH5uR9Uv0X+TD0sMKc6DE7g7fHhPr45wY6B3gNt/UdQle0nYE+SiLrwbRtPH9ltV0Bzjl/JU/ldfqv8lXhHvqPu4noehVpgqt7iSDceP8AdTSDMNgjdB1hDg70d9lqEtU6ZY4okEn5DYDouUNF2s6TyInoRf7JEDyRi6YccM5K4qzW5ZnBrl8t06T1nqsX2kb/AN1U8x9Aia+aup2pugu95wDp5t3p8dlUYvEOcSXEkncndMbFxRsvw9xk+1H8ob9St9TdIBXl/wCH1fTUqeIb9SvQcDiuOh+SRkK8XQY5xBU9MifND1BZMo1OFPdjqoOiEUKYIQbn2lSMxNoSpLQUdMAzHKnVB3ajmEciI9QVX4TD1mOiq9zgBu2BzbjotTQb3fFNq0523Ww0qY/sqxWohrNbq2qe8O/tGxi3wTcTiMOASDWMkQO9t6wjq9I9GoM4cOkQETSGKP8AFlJkuHrOqOe95DNR0sIBgcAlacMtPQIbC09IKdXxEMSnti8jSKnHYiXnwQWKxjabdT3Bo8SoMxxopsfVds36nYLzjNM0fXfqefIcAdAvRx0lxXo8edyk2bTMO2lJjD7M638Wt5koPsZhTWqvxNU6nTDfM7n7LFNElej9k6GmkI4cuySpBY4WzR1W+iiIUlUzdDtqyYUt2V1RJRw51TJVt+ZDGy5QYWmoM3cfZPjfSQzzjdC9sNHnfa/tH+aq6Gkmmw/E/sh8I2B+r0KqMJTvfeVZiw/Yp7VaDx9WWuArktcOpEk724+J+SscJVDHB2lro4dsbKvyZoLQT1VroEf+k+HRF5j/APVr4JX57FvYUYB/lnmd0uI7V4Zji3vaiIth2D6lUuYENLQans5LjqEE91hcBHUkAL0Cp2Pwjm1C9vtNDGDW46nve9lnhwsI3t0XMnSMz2dzatiqwZ7ZrAZcCGskn+Vs25NkDXyCka9VtSs6W3ggBwkSS6JaY2hqoW6qdV4Dj3HENcLGQYnzVlkuFc41Kmn2hAvLgLyDeTeYj1RGMCaxskNOqCRqiJjYxxb6IXEULOb1H0up6NTvPIEDWIHSS6yNrQYAHF+slchmR3T+V/wr8FB0u8p+65LljO4377Rq58FyTlq/3/oLHk4qv3/cBzMt1nRqA/zEEzN7hCzwpMQQXEjaSfmoHJ4tF72QbFRwncBbZlTSWv4NnDodpXl1HEuY4EGCDuFu8h7TMrANqQ15sRwY2ePHqEma1Y7G90a9lSQhXVtLrqfCtgdQkx+GkKK9lzVoNo1gR5onDuELO4XEEWJRYzGD0Qy7BRo2FNeYVZhM2BMSrAVA7myYg4s51YusQIQ1YEIl7g3ZMN2rWxqkgMulVmbYoAROwkqTtDnDcLQfVO8Q0dXHYLyat2nrva9r3SHzMi9zNjwjxY7dkfk5PSEznPqldxBcQybNG1tiepVWUpCRVpJdEQ2V6R2ZxYdSaRcEX8CNwvNyrjs9n5w5LTdjjfwPVKyxclobjlxez1BjpQmJplrrKofn7Wx3hfxRTc6DhMgqZJopNNhT3Ah8dJHjwq3DZyIglHnHCBBF1yWw06PJ8Zhn0KjmvEd4wYsRO4KlbVkcL0nE4CnXaQ8brC592dfhXahLqZ55HmnJpmK0EZHXBZHM/wBj9laaz4fBZnLcTpdI2P1V0cQTeT8U6D1RP5cPuU10/wC5FiKDXEa2hwBmDZOxXavFBgoU5ZSb7tgXQBpA1dALBPa8b7nxSOrDYN28EdIkTK+nZkOueDO28+cojCYhvsKjS7S/UHMvB1NjY+RKbVq6mna3oq+jSLjA9fAdStOStljhGQ0uP63kjybN/iT8FJUqb+AP0UGEaS+I7rdlPiWQ3+ox6C5+y5ILJp18AuF7ob4R+65K3e3olWOKfaAKIlNKeQmFcGiN66hVIcCLEbHpCVwUXK409Q7HdqxWApVLVBtxqHh4+C2gohwXgNN5BBaYI2I3XpPY7t+DFLEQ07Cpwf6uh8VHlw+4lmLMupGgx2Ai4QzHBwhwutQaTXtBBBB5FwVS47KTMhS3umUOPsqquA1Hcg8EKSj+Ypizg8eNip9DuQpGscisChWYytywf7glxGYuYwufDQBJvMBcQ5Zj8RsQW4VrZvUeB6NBJ+cI4pt0DN0jFdou0D8VULnE6ATobwB5dVXto8m319Akw7RMnYf8ATatUk33V6VKkQt27Fc/ompicCtMOKanwmkLjifC4vRMgOB68eIUT6xBJaSPIpi4LKNtkrcdV/nd8SrqjntWA6xdIuLACNtI5VEFPSeWmQhkkPxLdvo2OG7SS3vSDN+nirrKMxp4lr6VQgmDE9PBYFuYNO8j5hOLxu13wSXE9BQi/wAWD44eyqvYDLWuIHlKsMBmAcIm6h/6DXdJFJ8ckgtHmSYCAx2B9kJNRhdPutOojxLh3fmmpEs5qFxe0/RpjVMbH5lQvrO3gfP7rN0szqN2cdk85vVP690dsn44Lu3/AERdOrOMyQAd5t8uVJIp0y9w22HLjxPRvgoOzL9Tajnd54Igm5AIO3RXlOg2CXwes7QiSvsU5xjqP9X3/wAKrs9mjqtRzXNa2GkyJtG8ynY3Fh77e6LDy6+ZUVRjGy2i2Gu3MmXeF9mrm0o49UYkNwQaQSTfhchi60crkNGlGU0lOTSFgwaQontUhSErjiJroUzaqZpTdC44v8j7Q4jCu1UXEjlhMtP+mfottlv4pMeQMRRLOr2mR/tN/qvKw4pdc7pc8cZdjI5JR6Pe8PUp1m66Tg9p5HXoRwUracLx7sx2nqYOpqb3muEOaSdJ/Y+K1Z/Fjrhh/wDp/wCKklgknooWZNbNu3D6jC82/FPE6sTTot2pskjxcf2AU+K/FauZ9nSYzxMvP2CxuPxz6r3VHul7zc/824TcWKSdsXkyJqkRPPA2G56lQlSEprlSTkSWEpCQLjjg5LKQtSArjh0JAEoTmNkrjUm3SLTs3lJxNYMBAgF1xO0WVv2i7Pmg4ElsOBMNEbRx6qry3EexeHNBt0dFukwtNiqJxwFRjG02juw+o95kASbi0pTkmyyHj5YPlRicUwcKSi6Gtjdpn7rSu7EmRqqMA5jWT6AhF5vVYykKNKnDQWyY6cuPJN/gutIpjhlkk21VlZjPxBq1aL6NSm3vt0yJEel5WUBKOzKlcFCQmcrR52TE8UnFjJ8E5rR1hcQkIWizRZDRdSY50Ah8EGfPhT1nufvt8vhym4F38Jn9H3Ti5GKfY1rR/wC1I6vAAAUBKXMKNSlSFUsMOJDSfDc+VwuO7GYppDHOHFj6pEBh67/YvB91zmknczfjouWWFRA4JCnFNKwIYQkKUhNcuOG6V0pZXSuOGykIT0kLDhGHhEaO7PSx+yHIT6T1xxIAohcf6j9FM42ULLADrJ+y444rip2YUkO/y7jzT2Ze4sLxEAx49FplgbgmQjnZa8EtIAIbqNxsgisNEBXObKVJsuOEajcFh9U94NI6oQhWdDs/XLQ4Ms7bvM/dd/M62toUYWoCNnA8j9leYM1qctpuIbYzomTF/JU/5SpSeBUlhNwJBt1kErQ4CtpcAXX9fqs4RY5eXmj7sfTdiXH3qjj4UySg8Zga+ztfW9Nw+q9Y7BUXMe6o8Q3TYzO/gFL297QUC1rdRMbgBwt5ws+kr7GLzslXSPCcXgKx2Y5w/pTW9nqzrim8DqRAlaurnFGmAC8946hZxtcdEfTzhlQNotnUTExa90ahFeyXJmnN20YOp2cxDf8A6y4dW975BAVaRFiCD0IIPwK9kyihoqxM90/JM7T4Vrqfea0+YBWPTBT0ef4I/wANn9CPweT1KphrfU2HxUGRH+Np4FgOBdbzAj5LXIyiDJOxtOnDqv8AEdvH6R6c+qr/AMUKDjQYWNLgCQdImAQIkDiy2FASEhKCwzxBjv8Atz1Dg3T+rkzp6cea5a3ssdWJxT/8zvnUd+y5GA3R/9k="/>
          <p:cNvSpPr>
            <a:spLocks noChangeAspect="1" noChangeArrowheads="1"/>
          </p:cNvSpPr>
          <p:nvPr/>
        </p:nvSpPr>
        <p:spPr bwMode="auto">
          <a:xfrm>
            <a:off x="3761656" y="2204864"/>
            <a:ext cx="25146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7" name="AutoShape 4" descr="data:image/jpeg;base64,/9j/4AAQSkZJRgABAQAAAQABAAD/2wCEAAkGBhQSERUUExQWFRUUFRcYFBgXFxQVFxoXFxQVFBcUFxQYHCYfFxokGRQUHy8gJCcpLCwsFR4xNTAqNSYrLCkBCQoKDgwOGg8PGikkHBwpLCkpLCkpKSwpLCwsKSwsKSksKSkpKSwsLCwpKSwpLC0sLCkpLCwsLCwsKSw1KSwpLP/AABEIAL8BCAMBIgACEQEDEQH/xAAbAAABBQEBAAAAAAAAAAAAAAAEAQIDBQYAB//EAD4QAAEDAgUBBQYEBAUEAwAAAAEAAhEDIQQFEjFBUQYiYXGBEzKRobHBBxRC0SNScuEzYoKS8BUk4vEWQ5P/xAAZAQADAQEBAAAAAAAAAAAAAAACAwQBAAX/xAArEQACAgICAgEDAgcBAAAAAAAAAQIRAyESMQRBURMiMoHwYXGRscHR4SP/2gAMAwEAAhEDEQA/ALHEVAEBTr7qTGP8QgKlcwYcL+H3KVR1iuxUO1dL/C63mAxQqMa4bOAI9V5zQpS5o6n4rSZHm7aFOoyoYNJxgHlpuIQ8aCTNVUqBolxAA5NlXYntHRa2Q4POwA6+fCx2fZ6+uRFmjjdVmCwznGBcnldRq2X2ado31PdMDoP3VI4PLjLSSfGVosvycj3hHirQ5aOFnJINY7MK7AvnhIwuYbSTMLY4rLx0VLj8GLmOfFapGOFAmD7T1aRjUSJ911x6E7LVZT2gp17e6/oefIrDY2gGiJlDUXkQRvx/YrtGcWeovaoSqTI+0JdFOrvs1x58D4+KvHBYCMKYU8hMKNAMYlakTmowB7QmYtxDDA3UgTcdiAymSeBZKybi7CiUtUMGp9paAZO28kT5LL5xXcXtawgurEaWjjUbXlFYzMHVmVNZ0s4gcjjyUPYjCipiWvIkCdHg1u7vog8de2bM3eQ9l2YVokB7xBubeJjrurTFvkE2vwlL+Sq7EVZJg3AOls87qutAFfXy+mSO6BBEkbmOCrVjhptssjRzSpJ1h2oEyCNN7+71BstHk9bVRBgiZ333QQezZ9DMVsVnapWixZsfIrO1GpeQOIDWbY8SqrGC8fNW2I2VXiWlzwBzA+y2JjNX+GjR7UzbUW6TMQQQT8WyF6icbrIae4A+JfA1Rw2/Jhed5Lgfy+GaXNa54qarGHWdx12PC12HzaloDKjmGoAAGOdqDg52oOaIlxG0bghO6ARf4jEU5DHObL5AaSL3giOfJcsv+SpyCSS91b2jXOdL2MD9Qe0G4bs0iPNcgc+OhiVmGx1VAPr2RGNeOiAdUtZa0LJqFQ6gb2M2XZjjPbuL4IHEff4KTBYZzmmBvM+X7KwyrLCRcSAZPFunxWUEgLBYUusWxz5LUZHlMd4qLA4Lvgkbn5DZajD0QBCVJ3opxr2DmkE5rEWaAQ7mwkuLRTGgerQkKpx2BkXkfRXFQoZ7jyh5UM+kmZDF5WJFvDzXMyYdPLwWjq0RMwmmlz8kLmEsBRV8p1C1iOfJH5HmxfNKpZ7evIRmjwVVnWFc0itT95m/i3kIsc70yfNhraL5yYU3C4gPYHDkSnFUohY0BK0LglCIAeFKaIcCDGx3UTVVdrM+GGoGP8R/dYOb8rGrCRk8xwLsTifyuHgxJe6YEDefonEuwldmhpimdLo4GzhHK0nZbK/yWFfXqf4rxreTwOG+kys6MTTe5xdUaSXE7jk8rEuKSXo5m6pY0PaHNIIPRVOcU3O90i3hcHqHC4VCzGGkCadVsDdpIIP7eigqdu7QaV+odZE5HJFi4vJGolztvFarA0NFJreYv5m6o+x2LNdjqj2AEOhu+0DaVotSZCNbAnL0AZj7jvIrOvNlpcVsfIrM4h0BJn2MiVuNqwE/IMDVe8VBGi4N7nrb4KKjRNaoGcbnyWmw2WNYA1tgPFHHQD2EVcwYXAMIcaLAx1596XSOhS4qnQfTZ7atoewucxwa7U20jVvLCd+iho5IxrXBnd1QSd5jqnYTJw2sKhhwNN7HCNU6oLTB3g/ZNv2CgftBhGith8S2swuDWl7w+GktNyBzLeLJULRyKpisUGlpaGMloIhpDI7gO17rkLimFbB8YhGMkhvUgfFEYqJ3C7JyDXbMm5PwErX2YjT4OgGNDY7xBnyR1LBQ0yQJuY8SYCB0GQTu4fdXWGeG7rnIJIbSpAPEDhGkoek/+6lc7ZRzeyzH0EUH8J1RllA10bJ3tUPIekDVWKF1LqiatS6cGyEmTKV0Vr2eqa3yRzqaHhLsamQFihrUwRCMiEPWcsumBKNlbk50h9L+R3d/pNx9wjkEBpqg9QR8LhGEr0MbtWeNlXGTQ4JU1pTmpgkWpWDQXOMBoknyWOyaicwxhrvH8GiYYOC4bfDcp/avM3VqjcJRu5575HA5nwC1OUZe2hSbTZs0fE8krejS1aVmv/hD69d7qfsm09XI+Ow6rRMVLis3fh6xYwlzSJI1hpBPSy2FXsyfWh+K/DioAT7SlAF9/wBlkcw7LPDvfY8AidPTmLLS4rtbVhzdDyIMj2n3hZ/AZs6riGUy1zA50Tqnxi4WvjZlujZ0gA0Bu0CI8k8JjaekQNhsnAJqFg2K2PkVlMeYC1mI2Pksfm57p8lLLseuiXsvS99/Mx91oQdvFUHZf/DJ/wA32Cu6jZIj0RAhLayezEtOxQJdMkSDyOnkhsVRa4Xseot9EXI5IuHOsuWTql1P3apjpJPwXIHsIjxBTcqd/GaOu6ZWdK7JzNZkcTPwTWAjdGoC4DpcnyROFGp1+VWYWuJP/IRNPHBsn4JbY1IuC4AwP7LpVRgcU55VwynYKae2VQHsT2sHgka1QYjHNbul9D0yZzAuDYCq6mdtmAU+lmgKBjosIqPhD67pznSuZTSyhUNddD1aSPIshKtW8LKBbKyu3vN8/spiU3EbtjqfolK9DB+J43kv7x7FV9pc9GHpWvUdZoG8nwUmbZwzD0y5xvwPFVOQZS+tU/NYgXP+Ew8D+YjqqKJrJ+zeVjDN9pWvWq3PJA30/urnEYDGPa+rRLdDYIH6o/pgyUmPY4gFpaCDNzHzUGa/iDVwdHR7FjzUBAcx5OmIuW6V2vZyUm9DcBleNr1WFzhAJ7h105sfeEKyzbsdWr0NbWUqb2ua4uLjqhty3bkLMYH8XsQKjXOoa3SZJJbNiOG+Knb+L1dgcx+HY/UDcucIn0uu+zsP6eTqjb4KhhKrgw4Zus24AmN5H7Kr7UdkvYgVWMptE2i5HO5CyGB/E91OqH+xZYzEv+sKxz/8YjXpezGHaJ3PtHH4dwLJZY2GvGyVtANDG1vaPmqQ0iWi5IjfhGMoYl2oseSBBB1xHWWkXlY9/awg6vZN2izj+y0HZ/ta+o5rGUmE1Ad6hbpjqdPKK4MTKGSL6NM7GNfLQbgXELLZ2zunyWhwGW1Guc9+gS02a4u+wVPnlPunySpdhroG7KvPs3gcO+yv2tmI3Cz/AGVpyyp4OH0WhpSLrWYhcRhS4SDdVFXCOLjJt81oi8QgMSBuhYRQYtkLk/GBciBAK9T/AJC0eR9k+5rdU0vc2zYFgRafFU2GZrq02H9T2g+UrbYjL2vqtEfBDlm4tJFfi4VNOUvRR0y6kSyoLjZw5RlOCJN52R+Py/QbuBBMNB38vFU1V2mro2mCOkbylqTl2dKCi9GhyqjeVbuFlX5WLKwe+ByPRCw4oAxWLcLBVzMo1nvE/FF4rFsbJLhb4/BUGNznEvLm02mi0CxI7zvLok3ydIclxVssq2Q0xxB87pjKbWKoyXA1K0+3qOFnSSBuD3YkSbbqXCYRweWSS3rBjz8EvJBxex2JrIm16NJg+8LFSvEKvyagabrmztlY40wDC5waQcZWVmMxTnd1lz8kC/J6xuXt9JVLmVGuZ0F0ztxE723RdKm6nh3VBUeKjXEtaTOpvQjgrVjlV2hU5/dxphFN9RlYMfGxMrs3zllBpLjfgePRDY7NHGkyqxhdUd3YAvJ+gUGAyA6va4g66n6W/pZ5dT4q3D+J5vkfmD5dlj69QYjECwvTpnjo53j4LSCqopSgqhErMz2jw1V1fUGuc2BsCQq/MMexrALtPEtI9VumuXn/AG1pEP78xfTvETwlSiehh8uUUkktHYTtI9ohridxa+/CmZnDe8cQ0zYNJZsL2+ii7Kh9PDuqexluoOa82BvECd7hTdoM6bVpuZ7MtcYJkg8ygl8WVR8ycnqKHjOsKeg/0p+Z0gKOpjWkOiTAsOCCsh+WnbqjP+sVqdE05BY60ETF5seEPH4KFmaf3IkxGKaCByVH+ZvwE3B5LVr0X126S2ke/wB6HbdEOG2TowSWzz83lzlJ8XSDKeZPa4Oa4ggzyjcR2mrPHecP9oCpmqUbI6RJKTl2XWV55Uoju6SHXII59Fe4HtqyR7WmW+Lbj4G6yOHO3gFK8LmhZ6dhsZSrNmk4OHMbjzG4QuOaIXntOo6m4OY4tI2IMFaXLe1AqDRWgO4dwfMcH5IJRCsdiwuUuMauXAlY2rpeHAe6QR6GV6NlmKFR9N7bhzCR9x6XC8wxWY0tMB4PkVqPw9zQOpvYDLqTtTRzpdYj4j5oc0bVot8OdNwfTDs6wjq9dm4DXW9CrPMcsa4tB95oiefFJicA9r2vbMF4JHIEzdFPdL0jHFpUPzO2PwTdLQJRepB7bKak5dJAwY+ngmTOkT1N1BiCQfdDx42PxRzDyke2Utx+CmKvsqahkQKbW+pKjo5cCZcfTb4q3NKUPUqNFtygSdjONERPeB4Gy7Hkwkc+eERXoW81Q4/aDCkygpCSfBSuaDuxs9f7J1b+G7axRvswRKkaphuNle+gGju87od5RuIUDmKzx/xPJ8uPGYOEsLntSAqpEQ8JMRltKtHtabXxtqEqVoUwMLWarvQlHL6Ypilob7MbNi287eaoe13ZdpY12HYA8GHNbuQfDwWjZPJAUwI/SJPUpTmijHGUXZgcq/D2qb1XBg3AHed8NlNjvw3c5oDao3Ny0/QFbovDbm5XDGkmAI8Uu/grc5PtnnFDsZjcM2q1uioyqzS4B0HqDB5WaxuAq0P8Wm5k7Ei3xFl7fWFrlU2YUKbmkVCIMiCQbLfq0J+jezybH0XUXAVGkSAQRcEG8gixUAx7fFWvanK6VNuqjUJbqgMJkbbt6BZkHbwTuSltCZRcdMv8Ni2Fsg3G/EeqJY8OQHZ0SHjrH3RVfL3Nuz+3wW2LHu3UZslp1uHCD0+4XOC0wucszaRoeZH6T08CuVPTpHcCy5DRxVq27KZ7+UxLahnTdrwOh8PAwVfYLsUym+artYBsBYeqzHaFgGJqACBNgPIImhkJ07R7Nh+0lGoyWuBnaD18FLTuSsJ2EpAhx/p+RK29N8FTNUytz5pOgqrC6meiiNQJG1OiW2ctMKbWKcKsboRlRLWeeEmc6LcUkJmGPtAVOK72PDhLh+obnzjlWL8NyTdLToBdDuxksi6Ianadjd2mfBpT8F2na7vel/2UlfKWuExKramUjp9bo22YqfoJxuLD7NuSp8G+BCBbhg22yNpjZJkEp06ExTbjzTHgJMZViEK7Eq3xl9tnk+bNSmTFoUbmqEYhUXaPtH7ICnTGqq+zQOPEhUkNWXtWpFgnU6h4QGWUHim32jtTyJcfsPBFvfaB6pEpWyvHjpbLHDsBFzdPxFcNEC5QFCpJ0yjaeGukyZQkNpO63lQ5jmjMO3W8wB/zZOzbMaeEpl7zsLAbrzLMs6fjKmp9mA91sE+p6lYrl/IbFbLnMu1tWvIpS1v8xBn0HCrHUQBLyXE7SSfkYhJQpwLAGOmoR5qdtDk3KbGHwNnOOKPKX6fxIX8aY8g23zuVEcLrkaA6ASYaLAbkwNkfhcQaVRlRvvMcHCdrcLQZpmbdFRgfS9rVpanVABJbM/l3Ob3S+P1DeIKdwSIH5uR9Uv0X+TD0sMKc6DE7g7fHhPr45wY6B3gNt/UdQle0nYE+SiLrwbRtPH9ltV0Bzjl/JU/ldfqv8lXhHvqPu4noehVpgqt7iSDceP8AdTSDMNgjdB1hDg70d9lqEtU6ZY4okEn5DYDouUNF2s6TyInoRf7JEDyRi6YccM5K4qzW5ZnBrl8t06T1nqsX2kb/AN1U8x9Aia+aup2pugu95wDp5t3p8dlUYvEOcSXEkncndMbFxRsvw9xk+1H8ob9St9TdIBXl/wCH1fTUqeIb9SvQcDiuOh+SRkK8XQY5xBU9MifND1BZMo1OFPdjqoOiEUKYIQbn2lSMxNoSpLQUdMAzHKnVB3ajmEciI9QVX4TD1mOiq9zgBu2BzbjotTQb3fFNq0523Ww0qY/sqxWohrNbq2qe8O/tGxi3wTcTiMOASDWMkQO9t6wjq9I9GoM4cOkQETSGKP8AFlJkuHrOqOe95DNR0sIBgcAlacMtPQIbC09IKdXxEMSnti8jSKnHYiXnwQWKxjabdT3Bo8SoMxxopsfVds36nYLzjNM0fXfqefIcAdAvRx0lxXo8edyk2bTMO2lJjD7M638Wt5koPsZhTWqvxNU6nTDfM7n7LFNElej9k6GmkI4cuySpBY4WzR1W+iiIUlUzdDtqyYUt2V1RJRw51TJVt+ZDGy5QYWmoM3cfZPjfSQzzjdC9sNHnfa/tH+aq6Gkmmw/E/sh8I2B+r0KqMJTvfeVZiw/Yp7VaDx9WWuArktcOpEk724+J+SscJVDHB2lro4dsbKvyZoLQT1VroEf+k+HRF5j/APVr4JX57FvYUYB/lnmd0uI7V4Zji3vaiIth2D6lUuYENLQans5LjqEE91hcBHUkAL0Cp2Pwjm1C9vtNDGDW46nve9lnhwsI3t0XMnSMz2dzatiqwZ7ZrAZcCGskn+Vs25NkDXyCka9VtSs6W3ggBwkSS6JaY2hqoW6qdV4Dj3HENcLGQYnzVlkuFc41Kmn2hAvLgLyDeTeYj1RGMCaxskNOqCRqiJjYxxb6IXEULOb1H0up6NTvPIEDWIHSS6yNrQYAHF+slchmR3T+V/wr8FB0u8p+65LljO4377Rq58FyTlq/3/oLHk4qv3/cBzMt1nRqA/zEEzN7hCzwpMQQXEjaSfmoHJ4tF72QbFRwncBbZlTSWv4NnDodpXl1HEuY4EGCDuFu8h7TMrANqQ15sRwY2ePHqEma1Y7G90a9lSQhXVtLrqfCtgdQkx+GkKK9lzVoNo1gR5onDuELO4XEEWJRYzGD0Qy7BRo2FNeYVZhM2BMSrAVA7myYg4s51YusQIQ1YEIl7g3ZMN2rWxqkgMulVmbYoAROwkqTtDnDcLQfVO8Q0dXHYLyat2nrva9r3SHzMi9zNjwjxY7dkfk5PSEznPqldxBcQybNG1tiepVWUpCRVpJdEQ2V6R2ZxYdSaRcEX8CNwvNyrjs9n5w5LTdjjfwPVKyxclobjlxez1BjpQmJplrrKofn7Wx3hfxRTc6DhMgqZJopNNhT3Ah8dJHjwq3DZyIglHnHCBBF1yWw06PJ8Zhn0KjmvEd4wYsRO4KlbVkcL0nE4CnXaQ8brC592dfhXahLqZ55HmnJpmK0EZHXBZHM/wBj9laaz4fBZnLcTpdI2P1V0cQTeT8U6D1RP5cPuU10/wC5FiKDXEa2hwBmDZOxXavFBgoU5ZSb7tgXQBpA1dALBPa8b7nxSOrDYN28EdIkTK+nZkOueDO28+cojCYhvsKjS7S/UHMvB1NjY+RKbVq6mna3oq+jSLjA9fAdStOStljhGQ0uP63kjybN/iT8FJUqb+AP0UGEaS+I7rdlPiWQ3+ox6C5+y5ILJp18AuF7ob4R+65K3e3olWOKfaAKIlNKeQmFcGiN66hVIcCLEbHpCVwUXK409Q7HdqxWApVLVBtxqHh4+C2gohwXgNN5BBaYI2I3XpPY7t+DFLEQ07Cpwf6uh8VHlw+4lmLMupGgx2Ai4QzHBwhwutQaTXtBBBB5FwVS47KTMhS3umUOPsqquA1Hcg8EKSj+Ypizg8eNip9DuQpGscisChWYytywf7glxGYuYwufDQBJvMBcQ5Zj8RsQW4VrZvUeB6NBJ+cI4pt0DN0jFdou0D8VULnE6ATobwB5dVXto8m319Akw7RMnYf8ATatUk33V6VKkQt27Fc/ompicCtMOKanwmkLjifC4vRMgOB68eIUT6xBJaSPIpi4LKNtkrcdV/nd8SrqjntWA6xdIuLACNtI5VEFPSeWmQhkkPxLdvo2OG7SS3vSDN+nirrKMxp4lr6VQgmDE9PBYFuYNO8j5hOLxu13wSXE9BQi/wAWD44eyqvYDLWuIHlKsMBmAcIm6h/6DXdJFJ8ckgtHmSYCAx2B9kJNRhdPutOojxLh3fmmpEs5qFxe0/RpjVMbH5lQvrO3gfP7rN0szqN2cdk85vVP690dsn44Lu3/AERdOrOMyQAd5t8uVJIp0y9w22HLjxPRvgoOzL9Tajnd54Igm5AIO3RXlOg2CXwes7QiSvsU5xjqP9X3/wAKrs9mjqtRzXNa2GkyJtG8ynY3Fh77e6LDy6+ZUVRjGy2i2Gu3MmXeF9mrm0o49UYkNwQaQSTfhchi60crkNGlGU0lOTSFgwaQontUhSErjiJroUzaqZpTdC44v8j7Q4jCu1UXEjlhMtP+mfottlv4pMeQMRRLOr2mR/tN/qvKw4pdc7pc8cZdjI5JR6Pe8PUp1m66Tg9p5HXoRwUracLx7sx2nqYOpqb3muEOaSdJ/Y+K1Z/Fjrhh/wDp/wCKklgknooWZNbNu3D6jC82/FPE6sTTot2pskjxcf2AU+K/FauZ9nSYzxMvP2CxuPxz6r3VHul7zc/824TcWKSdsXkyJqkRPPA2G56lQlSEprlSTkSWEpCQLjjg5LKQtSArjh0JAEoTmNkrjUm3SLTs3lJxNYMBAgF1xO0WVv2i7Pmg4ElsOBMNEbRx6qry3EexeHNBt0dFukwtNiqJxwFRjG02juw+o95kASbi0pTkmyyHj5YPlRicUwcKSi6Gtjdpn7rSu7EmRqqMA5jWT6AhF5vVYykKNKnDQWyY6cuPJN/gutIpjhlkk21VlZjPxBq1aL6NSm3vt0yJEel5WUBKOzKlcFCQmcrR52TE8UnFjJ8E5rR1hcQkIWizRZDRdSY50Ah8EGfPhT1nufvt8vhym4F38Jn9H3Ti5GKfY1rR/wC1I6vAAAUBKXMKNSlSFUsMOJDSfDc+VwuO7GYppDHOHFj6pEBh67/YvB91zmknczfjouWWFRA4JCnFNKwIYQkKUhNcuOG6V0pZXSuOGykIT0kLDhGHhEaO7PSx+yHIT6T1xxIAohcf6j9FM42ULLADrJ+y444rip2YUkO/y7jzT2Ze4sLxEAx49FplgbgmQjnZa8EtIAIbqNxsgisNEBXObKVJsuOEajcFh9U94NI6oQhWdDs/XLQ4Ms7bvM/dd/M62toUYWoCNnA8j9leYM1qctpuIbYzomTF/JU/5SpSeBUlhNwJBt1kErQ4CtpcAXX9fqs4RY5eXmj7sfTdiXH3qjj4UySg8Zga+ztfW9Nw+q9Y7BUXMe6o8Q3TYzO/gFL297QUC1rdRMbgBwt5ws+kr7GLzslXSPCcXgKx2Y5w/pTW9nqzrim8DqRAlaurnFGmAC8946hZxtcdEfTzhlQNotnUTExa90ahFeyXJmnN20YOp2cxDf8A6y4dW975BAVaRFiCD0IIPwK9kyihoqxM90/JM7T4Vrqfea0+YBWPTBT0ef4I/wANn9CPweT1KphrfU2HxUGRH+Np4FgOBdbzAj5LXIyiDJOxtOnDqv8AEdvH6R6c+qr/AMUKDjQYWNLgCQdImAQIkDiy2FASEhKCwzxBjv8Atz1Dg3T+rkzp6cea5a3ssdWJxT/8zvnUd+y5GA3R/9k="/>
          <p:cNvSpPr>
            <a:spLocks noChangeAspect="1" noChangeArrowheads="1"/>
          </p:cNvSpPr>
          <p:nvPr/>
        </p:nvSpPr>
        <p:spPr bwMode="auto">
          <a:xfrm>
            <a:off x="683568" y="470974"/>
            <a:ext cx="25146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3" name="Titel 1"/>
          <p:cNvSpPr txBox="1">
            <a:spLocks/>
          </p:cNvSpPr>
          <p:nvPr/>
        </p:nvSpPr>
        <p:spPr bwMode="auto">
          <a:xfrm>
            <a:off x="-1476672" y="112474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a-DK" sz="4000" dirty="0" smtClean="0"/>
              <a:t>Intro - pumpecase</a:t>
            </a:r>
            <a:endParaRPr lang="da-DK" sz="4000" dirty="0"/>
          </a:p>
        </p:txBody>
      </p:sp>
      <p:pic>
        <p:nvPicPr>
          <p:cNvPr id="10" name="Billede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5576" y="2267744"/>
            <a:ext cx="6120130" cy="848995"/>
          </a:xfrm>
          <a:prstGeom prst="rect">
            <a:avLst/>
          </a:prstGeom>
        </p:spPr>
      </p:pic>
      <p:pic>
        <p:nvPicPr>
          <p:cNvPr id="11" name="Billede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36551" y="3717032"/>
            <a:ext cx="6120130" cy="1388745"/>
          </a:xfrm>
          <a:prstGeom prst="rect">
            <a:avLst/>
          </a:prstGeom>
        </p:spPr>
      </p:pic>
      <p:pic>
        <p:nvPicPr>
          <p:cNvPr id="2050" name="Picture 2" descr="http://dk.grundfos.com/products/find-product/alpha2/_jcr_content/banner_carousel/file5_1.resize.banner_carousel.jpg/134727529749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143" y="5215601"/>
            <a:ext cx="3940857" cy="162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56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29"/>
          <a:stretch/>
        </p:blipFill>
        <p:spPr bwMode="auto">
          <a:xfrm>
            <a:off x="0" y="764704"/>
            <a:ext cx="9144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8186" b="49999"/>
          <a:stretch/>
        </p:blipFill>
        <p:spPr bwMode="auto">
          <a:xfrm rot="5400000">
            <a:off x="-3104619" y="3285841"/>
            <a:ext cx="6858002" cy="286320"/>
          </a:xfrm>
          <a:prstGeom prst="rect">
            <a:avLst/>
          </a:prstGeom>
          <a:gradFill flip="none" rotWithShape="1">
            <a:gsLst>
              <a:gs pos="0">
                <a:srgbClr val="FF3300">
                  <a:shade val="30000"/>
                  <a:satMod val="115000"/>
                </a:srgbClr>
              </a:gs>
              <a:gs pos="50000">
                <a:srgbClr val="FF3300">
                  <a:shade val="67500"/>
                  <a:satMod val="115000"/>
                </a:srgbClr>
              </a:gs>
              <a:gs pos="100000">
                <a:srgbClr val="FF33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</p:pic>
      <p:sp>
        <p:nvSpPr>
          <p:cNvPr id="2" name="Tekstboks 1"/>
          <p:cNvSpPr txBox="1"/>
          <p:nvPr/>
        </p:nvSpPr>
        <p:spPr>
          <a:xfrm>
            <a:off x="1074790" y="292006"/>
            <a:ext cx="44422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b="1" dirty="0" smtClean="0">
                <a:solidFill>
                  <a:schemeClr val="bg1">
                    <a:lumMod val="50000"/>
                  </a:schemeClr>
                </a:solidFill>
              </a:rPr>
              <a:t>Klassificering af energibesparelser</a:t>
            </a:r>
            <a:endParaRPr lang="da-DK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AutoShape 2" descr="data:image/jpeg;base64,/9j/4AAQSkZJRgABAQAAAQABAAD/2wCEAAkGBhQSERUUExQWFRUUFRcYFBgXFxQVFxoXFxQVFBcUFxQYHCYfFxokGRQUHy8gJCcpLCwsFR4xNTAqNSYrLCkBCQoKDgwOGg8PGikkHBwpLCkpLCkpKSwpLCwsKSwsKSksKSkpKSwsLCwpKSwpLC0sLCkpLCwsLCwsKSw1KSwpLP/AABEIAL8BCAMBIgACEQEDEQH/xAAbAAABBQEBAAAAAAAAAAAAAAAEAQIDBQYAB//EAD4QAAEDAgUBBQYEBAUEAwAAAAEAAhEDIQQFEjFBUQYiYXGBEzKRobHBBxRC0SNScuEzYoKS8BUk4vEWQ5P/xAAZAQADAQEBAAAAAAAAAAAAAAACAwQBAAX/xAArEQACAgICAgEDAgcBAAAAAAAAAQIRAyESMQRBURMiMoHwYXGRscHR4SP/2gAMAwEAAhEDEQA/ALHEVAEBTr7qTGP8QgKlcwYcL+H3KVR1iuxUO1dL/C63mAxQqMa4bOAI9V5zQpS5o6n4rSZHm7aFOoyoYNJxgHlpuIQ8aCTNVUqBolxAA5NlXYntHRa2Q4POwA6+fCx2fZ6+uRFmjjdVmCwznGBcnldRq2X2ado31PdMDoP3VI4PLjLSSfGVosvycj3hHirQ5aOFnJINY7MK7AvnhIwuYbSTMLY4rLx0VLj8GLmOfFapGOFAmD7T1aRjUSJ911x6E7LVZT2gp17e6/oefIrDY2gGiJlDUXkQRvx/YrtGcWeovaoSqTI+0JdFOrvs1x58D4+KvHBYCMKYU8hMKNAMYlakTmowB7QmYtxDDA3UgTcdiAymSeBZKybi7CiUtUMGp9paAZO28kT5LL5xXcXtawgurEaWjjUbXlFYzMHVmVNZ0s4gcjjyUPYjCipiWvIkCdHg1u7vog8de2bM3eQ9l2YVokB7xBubeJjrurTFvkE2vwlL+Sq7EVZJg3AOls87qutAFfXy+mSO6BBEkbmOCrVjhptssjRzSpJ1h2oEyCNN7+71BstHk9bVRBgiZ333QQezZ9DMVsVnapWixZsfIrO1GpeQOIDWbY8SqrGC8fNW2I2VXiWlzwBzA+y2JjNX+GjR7UzbUW6TMQQQT8WyF6icbrIae4A+JfA1Rw2/Jhed5Lgfy+GaXNa54qarGHWdx12PC12HzaloDKjmGoAAGOdqDg52oOaIlxG0bghO6ARf4jEU5DHObL5AaSL3giOfJcsv+SpyCSS91b2jXOdL2MD9Qe0G4bs0iPNcgc+OhiVmGx1VAPr2RGNeOiAdUtZa0LJqFQ6gb2M2XZjjPbuL4IHEff4KTBYZzmmBvM+X7KwyrLCRcSAZPFunxWUEgLBYUusWxz5LUZHlMd4qLA4Lvgkbn5DZajD0QBCVJ3opxr2DmkE5rEWaAQ7mwkuLRTGgerQkKpx2BkXkfRXFQoZ7jyh5UM+kmZDF5WJFvDzXMyYdPLwWjq0RMwmmlz8kLmEsBRV8p1C1iOfJH5HmxfNKpZ7evIRmjwVVnWFc0itT95m/i3kIsc70yfNhraL5yYU3C4gPYHDkSnFUohY0BK0LglCIAeFKaIcCDGx3UTVVdrM+GGoGP8R/dYOb8rGrCRk8xwLsTifyuHgxJe6YEDefonEuwldmhpimdLo4GzhHK0nZbK/yWFfXqf4rxreTwOG+kys6MTTe5xdUaSXE7jk8rEuKSXo5m6pY0PaHNIIPRVOcU3O90i3hcHqHC4VCzGGkCadVsDdpIIP7eigqdu7QaV+odZE5HJFi4vJGolztvFarA0NFJreYv5m6o+x2LNdjqj2AEOhu+0DaVotSZCNbAnL0AZj7jvIrOvNlpcVsfIrM4h0BJn2MiVuNqwE/IMDVe8VBGi4N7nrb4KKjRNaoGcbnyWmw2WNYA1tgPFHHQD2EVcwYXAMIcaLAx1596XSOhS4qnQfTZ7atoewucxwa7U20jVvLCd+iho5IxrXBnd1QSd5jqnYTJw2sKhhwNN7HCNU6oLTB3g/ZNv2CgftBhGith8S2swuDWl7w+GktNyBzLeLJULRyKpisUGlpaGMloIhpDI7gO17rkLimFbB8YhGMkhvUgfFEYqJ3C7JyDXbMm5PwErX2YjT4OgGNDY7xBnyR1LBQ0yQJuY8SYCB0GQTu4fdXWGeG7rnIJIbSpAPEDhGkoek/+6lc7ZRzeyzH0EUH8J1RllA10bJ3tUPIekDVWKF1LqiatS6cGyEmTKV0Vr2eqa3yRzqaHhLsamQFihrUwRCMiEPWcsumBKNlbk50h9L+R3d/pNx9wjkEBpqg9QR8LhGEr0MbtWeNlXGTQ4JU1pTmpgkWpWDQXOMBoknyWOyaicwxhrvH8GiYYOC4bfDcp/avM3VqjcJRu5575HA5nwC1OUZe2hSbTZs0fE8krejS1aVmv/hD69d7qfsm09XI+Ow6rRMVLis3fh6xYwlzSJI1hpBPSy2FXsyfWh+K/DioAT7SlAF9/wBlkcw7LPDvfY8AidPTmLLS4rtbVhzdDyIMj2n3hZ/AZs6riGUy1zA50Tqnxi4WvjZlujZ0gA0Bu0CI8k8JjaekQNhsnAJqFg2K2PkVlMeYC1mI2Pksfm57p8lLLseuiXsvS99/Mx91oQdvFUHZf/DJ/wA32Cu6jZIj0RAhLayezEtOxQJdMkSDyOnkhsVRa4Xseot9EXI5IuHOsuWTql1P3apjpJPwXIHsIjxBTcqd/GaOu6ZWdK7JzNZkcTPwTWAjdGoC4DpcnyROFGp1+VWYWuJP/IRNPHBsn4JbY1IuC4AwP7LpVRgcU55VwynYKae2VQHsT2sHgka1QYjHNbul9D0yZzAuDYCq6mdtmAU+lmgKBjosIqPhD67pznSuZTSyhUNddD1aSPIshKtW8LKBbKyu3vN8/spiU3EbtjqfolK9DB+J43kv7x7FV9pc9GHpWvUdZoG8nwUmbZwzD0y5xvwPFVOQZS+tU/NYgXP+Ew8D+YjqqKJrJ+zeVjDN9pWvWq3PJA30/urnEYDGPa+rRLdDYIH6o/pgyUmPY4gFpaCDNzHzUGa/iDVwdHR7FjzUBAcx5OmIuW6V2vZyUm9DcBleNr1WFzhAJ7h105sfeEKyzbsdWr0NbWUqb2ua4uLjqhty3bkLMYH8XsQKjXOoa3SZJJbNiOG+Knb+L1dgcx+HY/UDcucIn0uu+zsP6eTqjb4KhhKrgw4Zus24AmN5H7Kr7UdkvYgVWMptE2i5HO5CyGB/E91OqH+xZYzEv+sKxz/8YjXpezGHaJ3PtHH4dwLJZY2GvGyVtANDG1vaPmqQ0iWi5IjfhGMoYl2oseSBBB1xHWWkXlY9/awg6vZN2izj+y0HZ/ta+o5rGUmE1Ad6hbpjqdPKK4MTKGSL6NM7GNfLQbgXELLZ2zunyWhwGW1Guc9+gS02a4u+wVPnlPunySpdhroG7KvPs3gcO+yv2tmI3Cz/AGVpyyp4OH0WhpSLrWYhcRhS4SDdVFXCOLjJt81oi8QgMSBuhYRQYtkLk/GBciBAK9T/AJC0eR9k+5rdU0vc2zYFgRafFU2GZrq02H9T2g+UrbYjL2vqtEfBDlm4tJFfi4VNOUvRR0y6kSyoLjZw5RlOCJN52R+Py/QbuBBMNB38vFU1V2mro2mCOkbylqTl2dKCi9GhyqjeVbuFlX5WLKwe+ByPRCw4oAxWLcLBVzMo1nvE/FF4rFsbJLhb4/BUGNznEvLm02mi0CxI7zvLok3ydIclxVssq2Q0xxB87pjKbWKoyXA1K0+3qOFnSSBuD3YkSbbqXCYRweWSS3rBjz8EvJBxex2JrIm16NJg+8LFSvEKvyagabrmztlY40wDC5waQcZWVmMxTnd1lz8kC/J6xuXt9JVLmVGuZ0F0ztxE723RdKm6nh3VBUeKjXEtaTOpvQjgrVjlV2hU5/dxphFN9RlYMfGxMrs3zllBpLjfgePRDY7NHGkyqxhdUd3YAvJ+gUGAyA6va4g66n6W/pZ5dT4q3D+J5vkfmD5dlj69QYjECwvTpnjo53j4LSCqopSgqhErMz2jw1V1fUGuc2BsCQq/MMexrALtPEtI9VumuXn/AG1pEP78xfTvETwlSiehh8uUUkktHYTtI9ohridxa+/CmZnDe8cQ0zYNJZsL2+ii7Kh9PDuqexluoOa82BvECd7hTdoM6bVpuZ7MtcYJkg8ygl8WVR8ycnqKHjOsKeg/0p+Z0gKOpjWkOiTAsOCCsh+WnbqjP+sVqdE05BY60ETF5seEPH4KFmaf3IkxGKaCByVH+ZvwE3B5LVr0X126S2ke/wB6HbdEOG2TowSWzz83lzlJ8XSDKeZPa4Oa4ggzyjcR2mrPHecP9oCpmqUbI6RJKTl2XWV55Uoju6SHXII59Fe4HtqyR7WmW+Lbj4G6yOHO3gFK8LmhZ6dhsZSrNmk4OHMbjzG4QuOaIXntOo6m4OY4tI2IMFaXLe1AqDRWgO4dwfMcH5IJRCsdiwuUuMauXAlY2rpeHAe6QR6GV6NlmKFR9N7bhzCR9x6XC8wxWY0tMB4PkVqPw9zQOpvYDLqTtTRzpdYj4j5oc0bVot8OdNwfTDs6wjq9dm4DXW9CrPMcsa4tB95oiefFJicA9r2vbMF4JHIEzdFPdL0jHFpUPzO2PwTdLQJRepB7bKak5dJAwY+ngmTOkT1N1BiCQfdDx42PxRzDyke2Utx+CmKvsqahkQKbW+pKjo5cCZcfTb4q3NKUPUqNFtygSdjONERPeB4Gy7Hkwkc+eERXoW81Q4/aDCkygpCSfBSuaDuxs9f7J1b+G7axRvswRKkaphuNle+gGju87od5RuIUDmKzx/xPJ8uPGYOEsLntSAqpEQ8JMRltKtHtabXxtqEqVoUwMLWarvQlHL6Ypilob7MbNi287eaoe13ZdpY12HYA8GHNbuQfDwWjZPJAUwI/SJPUpTmijHGUXZgcq/D2qb1XBg3AHed8NlNjvw3c5oDao3Ny0/QFbovDbm5XDGkmAI8Uu/grc5PtnnFDsZjcM2q1uioyqzS4B0HqDB5WaxuAq0P8Wm5k7Ei3xFl7fWFrlU2YUKbmkVCIMiCQbLfq0J+jezybH0XUXAVGkSAQRcEG8gixUAx7fFWvanK6VNuqjUJbqgMJkbbt6BZkHbwTuSltCZRcdMv8Ni2Fsg3G/EeqJY8OQHZ0SHjrH3RVfL3Nuz+3wW2LHu3UZslp1uHCD0+4XOC0wucszaRoeZH6T08CuVPTpHcCy5DRxVq27KZ7+UxLahnTdrwOh8PAwVfYLsUym+artYBsBYeqzHaFgGJqACBNgPIImhkJ07R7Nh+0lGoyWuBnaD18FLTuSsJ2EpAhx/p+RK29N8FTNUytz5pOgqrC6meiiNQJG1OiW2ctMKbWKcKsboRlRLWeeEmc6LcUkJmGPtAVOK72PDhLh+obnzjlWL8NyTdLToBdDuxksi6Ianadjd2mfBpT8F2na7vel/2UlfKWuExKramUjp9bo22YqfoJxuLD7NuSp8G+BCBbhg22yNpjZJkEp06ExTbjzTHgJMZViEK7Eq3xl9tnk+bNSmTFoUbmqEYhUXaPtH7ICnTGqq+zQOPEhUkNWXtWpFgnU6h4QGWUHim32jtTyJcfsPBFvfaB6pEpWyvHjpbLHDsBFzdPxFcNEC5QFCpJ0yjaeGukyZQkNpO63lQ5jmjMO3W8wB/zZOzbMaeEpl7zsLAbrzLMs6fjKmp9mA91sE+p6lYrl/IbFbLnMu1tWvIpS1v8xBn0HCrHUQBLyXE7SSfkYhJQpwLAGOmoR5qdtDk3KbGHwNnOOKPKX6fxIX8aY8g23zuVEcLrkaA6ASYaLAbkwNkfhcQaVRlRvvMcHCdrcLQZpmbdFRgfS9rVpanVABJbM/l3Ob3S+P1DeIKdwSIH5uR9Uv0X+TD0sMKc6DE7g7fHhPr45wY6B3gNt/UdQle0nYE+SiLrwbRtPH9ltV0Bzjl/JU/ldfqv8lXhHvqPu4noehVpgqt7iSDceP8AdTSDMNgjdB1hDg70d9lqEtU6ZY4okEn5DYDouUNF2s6TyInoRf7JEDyRi6YccM5K4qzW5ZnBrl8t06T1nqsX2kb/AN1U8x9Aia+aup2pugu95wDp5t3p8dlUYvEOcSXEkncndMbFxRsvw9xk+1H8ob9St9TdIBXl/wCH1fTUqeIb9SvQcDiuOh+SRkK8XQY5xBU9MifND1BZMo1OFPdjqoOiEUKYIQbn2lSMxNoSpLQUdMAzHKnVB3ajmEciI9QVX4TD1mOiq9zgBu2BzbjotTQb3fFNq0523Ww0qY/sqxWohrNbq2qe8O/tGxi3wTcTiMOASDWMkQO9t6wjq9I9GoM4cOkQETSGKP8AFlJkuHrOqOe95DNR0sIBgcAlacMtPQIbC09IKdXxEMSnti8jSKnHYiXnwQWKxjabdT3Bo8SoMxxopsfVds36nYLzjNM0fXfqefIcAdAvRx0lxXo8edyk2bTMO2lJjD7M638Wt5koPsZhTWqvxNU6nTDfM7n7LFNElej9k6GmkI4cuySpBY4WzR1W+iiIUlUzdDtqyYUt2V1RJRw51TJVt+ZDGy5QYWmoM3cfZPjfSQzzjdC9sNHnfa/tH+aq6Gkmmw/E/sh8I2B+r0KqMJTvfeVZiw/Yp7VaDx9WWuArktcOpEk724+J+SscJVDHB2lro4dsbKvyZoLQT1VroEf+k+HRF5j/APVr4JX57FvYUYB/lnmd0uI7V4Zji3vaiIth2D6lUuYENLQans5LjqEE91hcBHUkAL0Cp2Pwjm1C9vtNDGDW46nve9lnhwsI3t0XMnSMz2dzatiqwZ7ZrAZcCGskn+Vs25NkDXyCka9VtSs6W3ggBwkSS6JaY2hqoW6qdV4Dj3HENcLGQYnzVlkuFc41Kmn2hAvLgLyDeTeYj1RGMCaxskNOqCRqiJjYxxb6IXEULOb1H0up6NTvPIEDWIHSS6yNrQYAHF+slchmR3T+V/wr8FB0u8p+65LljO4377Rq58FyTlq/3/oLHk4qv3/cBzMt1nRqA/zEEzN7hCzwpMQQXEjaSfmoHJ4tF72QbFRwncBbZlTSWv4NnDodpXl1HEuY4EGCDuFu8h7TMrANqQ15sRwY2ePHqEma1Y7G90a9lSQhXVtLrqfCtgdQkx+GkKK9lzVoNo1gR5onDuELO4XEEWJRYzGD0Qy7BRo2FNeYVZhM2BMSrAVA7myYg4s51YusQIQ1YEIl7g3ZMN2rWxqkgMulVmbYoAROwkqTtDnDcLQfVO8Q0dXHYLyat2nrva9r3SHzMi9zNjwjxY7dkfk5PSEznPqldxBcQybNG1tiepVWUpCRVpJdEQ2V6R2ZxYdSaRcEX8CNwvNyrjs9n5w5LTdjjfwPVKyxclobjlxez1BjpQmJplrrKofn7Wx3hfxRTc6DhMgqZJopNNhT3Ah8dJHjwq3DZyIglHnHCBBF1yWw06PJ8Zhn0KjmvEd4wYsRO4KlbVkcL0nE4CnXaQ8brC592dfhXahLqZ55HmnJpmK0EZHXBZHM/wBj9laaz4fBZnLcTpdI2P1V0cQTeT8U6D1RP5cPuU10/wC5FiKDXEa2hwBmDZOxXavFBgoU5ZSb7tgXQBpA1dALBPa8b7nxSOrDYN28EdIkTK+nZkOueDO28+cojCYhvsKjS7S/UHMvB1NjY+RKbVq6mna3oq+jSLjA9fAdStOStljhGQ0uP63kjybN/iT8FJUqb+AP0UGEaS+I7rdlPiWQ3+ox6C5+y5ILJp18AuF7ob4R+65K3e3olWOKfaAKIlNKeQmFcGiN66hVIcCLEbHpCVwUXK409Q7HdqxWApVLVBtxqHh4+C2gohwXgNN5BBaYI2I3XpPY7t+DFLEQ07Cpwf6uh8VHlw+4lmLMupGgx2Ai4QzHBwhwutQaTXtBBBB5FwVS47KTMhS3umUOPsqquA1Hcg8EKSj+Ypizg8eNip9DuQpGscisChWYytywf7glxGYuYwufDQBJvMBcQ5Zj8RsQW4VrZvUeB6NBJ+cI4pt0DN0jFdou0D8VULnE6ATobwB5dVXto8m319Akw7RMnYf8ATatUk33V6VKkQt27Fc/ompicCtMOKanwmkLjifC4vRMgOB68eIUT6xBJaSPIpi4LKNtkrcdV/nd8SrqjntWA6xdIuLACNtI5VEFPSeWmQhkkPxLdvo2OG7SS3vSDN+nirrKMxp4lr6VQgmDE9PBYFuYNO8j5hOLxu13wSXE9BQi/wAWD44eyqvYDLWuIHlKsMBmAcIm6h/6DXdJFJ8ckgtHmSYCAx2B9kJNRhdPutOojxLh3fmmpEs5qFxe0/RpjVMbH5lQvrO3gfP7rN0szqN2cdk85vVP690dsn44Lu3/AERdOrOMyQAd5t8uVJIp0y9w22HLjxPRvgoOzL9Tajnd54Igm5AIO3RXlOg2CXwes7QiSvsU5xjqP9X3/wAKrs9mjqtRzXNa2GkyJtG8ynY3Fh77e6LDy6+ZUVRjGy2i2Gu3MmXeF9mrm0o49UYkNwQaQSTfhchi60crkNGlGU0lOTSFgwaQontUhSErjiJroUzaqZpTdC44v8j7Q4jCu1UXEjlhMtP+mfottlv4pMeQMRRLOr2mR/tN/qvKw4pdc7pc8cZdjI5JR6Pe8PUp1m66Tg9p5HXoRwUracLx7sx2nqYOpqb3muEOaSdJ/Y+K1Z/Fjrhh/wDp/wCKklgknooWZNbNu3D6jC82/FPE6sTTot2pskjxcf2AU+K/FauZ9nSYzxMvP2CxuPxz6r3VHul7zc/824TcWKSdsXkyJqkRPPA2G56lQlSEprlSTkSWEpCQLjjg5LKQtSArjh0JAEoTmNkrjUm3SLTs3lJxNYMBAgF1xO0WVv2i7Pmg4ElsOBMNEbRx6qry3EexeHNBt0dFukwtNiqJxwFRjG02juw+o95kASbi0pTkmyyHj5YPlRicUwcKSi6Gtjdpn7rSu7EmRqqMA5jWT6AhF5vVYykKNKnDQWyY6cuPJN/gutIpjhlkk21VlZjPxBq1aL6NSm3vt0yJEel5WUBKOzKlcFCQmcrR52TE8UnFjJ8E5rR1hcQkIWizRZDRdSY50Ah8EGfPhT1nufvt8vhym4F38Jn9H3Ti5GKfY1rR/wC1I6vAAAUBKXMKNSlSFUsMOJDSfDc+VwuO7GYppDHOHFj6pEBh67/YvB91zmknczfjouWWFRA4JCnFNKwIYQkKUhNcuOG6V0pZXSuOGykIT0kLDhGHhEaO7PSx+yHIT6T1xxIAohcf6j9FM42ULLADrJ+y444rip2YUkO/y7jzT2Ze4sLxEAx49FplgbgmQjnZa8EtIAIbqNxsgisNEBXObKVJsuOEajcFh9U94NI6oQhWdDs/XLQ4Ms7bvM/dd/M62toUYWoCNnA8j9leYM1qctpuIbYzomTF/JU/5SpSeBUlhNwJBt1kErQ4CtpcAXX9fqs4RY5eXmj7sfTdiXH3qjj4UySg8Zga+ztfW9Nw+q9Y7BUXMe6o8Q3TYzO/gFL297QUC1rdRMbgBwt5ws+kr7GLzslXSPCcXgKx2Y5w/pTW9nqzrim8DqRAlaurnFGmAC8946hZxtcdEfTzhlQNotnUTExa90ahFeyXJmnN20YOp2cxDf8A6y4dW975BAVaRFiCD0IIPwK9kyihoqxM90/JM7T4Vrqfea0+YBWPTBT0ef4I/wANn9CPweT1KphrfU2HxUGRH+Np4FgOBdbzAj5LXIyiDJOxtOnDqv8AEdvH6R6c+qr/AMUKDjQYWNLgCQdImAQIkDiy2FASEhKCwzxBjv8Atz1Dg3T+rkzp6cea5a3ssdWJxT/8zvnUd+y5GA3R/9k="/>
          <p:cNvSpPr>
            <a:spLocks noChangeAspect="1" noChangeArrowheads="1"/>
          </p:cNvSpPr>
          <p:nvPr/>
        </p:nvSpPr>
        <p:spPr bwMode="auto">
          <a:xfrm>
            <a:off x="2915816" y="1431852"/>
            <a:ext cx="25146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6" name="AutoShape 2" descr="data:image/jpeg;base64,/9j/4AAQSkZJRgABAQAAAQABAAD/2wCEAAkGBhQSERUUExQWFRUUFRcYFBgXFxQVFxoXFxQVFBcUFxQYHCYfFxokGRQUHy8gJCcpLCwsFR4xNTAqNSYrLCkBCQoKDgwOGg8PGikkHBwpLCkpLCkpKSwpLCwsKSwsKSksKSkpKSwsLCwpKSwpLC0sLCkpLCwsLCwsKSw1KSwpLP/AABEIAL8BCAMBIgACEQEDEQH/xAAbAAABBQEBAAAAAAAAAAAAAAAEAQIDBQYAB//EAD4QAAEDAgUBBQYEBAUEAwAAAAEAAhEDIQQFEjFBUQYiYXGBEzKRobHBBxRC0SNScuEzYoKS8BUk4vEWQ5P/xAAZAQADAQEBAAAAAAAAAAAAAAACAwQBAAX/xAArEQACAgICAgEDAgcBAAAAAAAAAQIRAyESMQRBURMiMoHwYXGRscHR4SP/2gAMAwEAAhEDEQA/ALHEVAEBTr7qTGP8QgKlcwYcL+H3KVR1iuxUO1dL/C63mAxQqMa4bOAI9V5zQpS5o6n4rSZHm7aFOoyoYNJxgHlpuIQ8aCTNVUqBolxAA5NlXYntHRa2Q4POwA6+fCx2fZ6+uRFmjjdVmCwznGBcnldRq2X2ado31PdMDoP3VI4PLjLSSfGVosvycj3hHirQ5aOFnJINY7MK7AvnhIwuYbSTMLY4rLx0VLj8GLmOfFapGOFAmD7T1aRjUSJ911x6E7LVZT2gp17e6/oefIrDY2gGiJlDUXkQRvx/YrtGcWeovaoSqTI+0JdFOrvs1x58D4+KvHBYCMKYU8hMKNAMYlakTmowB7QmYtxDDA3UgTcdiAymSeBZKybi7CiUtUMGp9paAZO28kT5LL5xXcXtawgurEaWjjUbXlFYzMHVmVNZ0s4gcjjyUPYjCipiWvIkCdHg1u7vog8de2bM3eQ9l2YVokB7xBubeJjrurTFvkE2vwlL+Sq7EVZJg3AOls87qutAFfXy+mSO6BBEkbmOCrVjhptssjRzSpJ1h2oEyCNN7+71BstHk9bVRBgiZ333QQezZ9DMVsVnapWixZsfIrO1GpeQOIDWbY8SqrGC8fNW2I2VXiWlzwBzA+y2JjNX+GjR7UzbUW6TMQQQT8WyF6icbrIae4A+JfA1Rw2/Jhed5Lgfy+GaXNa54qarGHWdx12PC12HzaloDKjmGoAAGOdqDg52oOaIlxG0bghO6ARf4jEU5DHObL5AaSL3giOfJcsv+SpyCSS91b2jXOdL2MD9Qe0G4bs0iPNcgc+OhiVmGx1VAPr2RGNeOiAdUtZa0LJqFQ6gb2M2XZjjPbuL4IHEff4KTBYZzmmBvM+X7KwyrLCRcSAZPFunxWUEgLBYUusWxz5LUZHlMd4qLA4Lvgkbn5DZajD0QBCVJ3opxr2DmkE5rEWaAQ7mwkuLRTGgerQkKpx2BkXkfRXFQoZ7jyh5UM+kmZDF5WJFvDzXMyYdPLwWjq0RMwmmlz8kLmEsBRV8p1C1iOfJH5HmxfNKpZ7evIRmjwVVnWFc0itT95m/i3kIsc70yfNhraL5yYU3C4gPYHDkSnFUohY0BK0LglCIAeFKaIcCDGx3UTVVdrM+GGoGP8R/dYOb8rGrCRk8xwLsTifyuHgxJe6YEDefonEuwldmhpimdLo4GzhHK0nZbK/yWFfXqf4rxreTwOG+kys6MTTe5xdUaSXE7jk8rEuKSXo5m6pY0PaHNIIPRVOcU3O90i3hcHqHC4VCzGGkCadVsDdpIIP7eigqdu7QaV+odZE5HJFi4vJGolztvFarA0NFJreYv5m6o+x2LNdjqj2AEOhu+0DaVotSZCNbAnL0AZj7jvIrOvNlpcVsfIrM4h0BJn2MiVuNqwE/IMDVe8VBGi4N7nrb4KKjRNaoGcbnyWmw2WNYA1tgPFHHQD2EVcwYXAMIcaLAx1596XSOhS4qnQfTZ7atoewucxwa7U20jVvLCd+iho5IxrXBnd1QSd5jqnYTJw2sKhhwNN7HCNU6oLTB3g/ZNv2CgftBhGith8S2swuDWl7w+GktNyBzLeLJULRyKpisUGlpaGMloIhpDI7gO17rkLimFbB8YhGMkhvUgfFEYqJ3C7JyDXbMm5PwErX2YjT4OgGNDY7xBnyR1LBQ0yQJuY8SYCB0GQTu4fdXWGeG7rnIJIbSpAPEDhGkoek/+6lc7ZRzeyzH0EUH8J1RllA10bJ3tUPIekDVWKF1LqiatS6cGyEmTKV0Vr2eqa3yRzqaHhLsamQFihrUwRCMiEPWcsumBKNlbk50h9L+R3d/pNx9wjkEBpqg9QR8LhGEr0MbtWeNlXGTQ4JU1pTmpgkWpWDQXOMBoknyWOyaicwxhrvH8GiYYOC4bfDcp/avM3VqjcJRu5575HA5nwC1OUZe2hSbTZs0fE8krejS1aVmv/hD69d7qfsm09XI+Ow6rRMVLis3fh6xYwlzSJI1hpBPSy2FXsyfWh+K/DioAT7SlAF9/wBlkcw7LPDvfY8AidPTmLLS4rtbVhzdDyIMj2n3hZ/AZs6riGUy1zA50Tqnxi4WvjZlujZ0gA0Bu0CI8k8JjaekQNhsnAJqFg2K2PkVlMeYC1mI2Pksfm57p8lLLseuiXsvS99/Mx91oQdvFUHZf/DJ/wA32Cu6jZIj0RAhLayezEtOxQJdMkSDyOnkhsVRa4Xseot9EXI5IuHOsuWTql1P3apjpJPwXIHsIjxBTcqd/GaOu6ZWdK7JzNZkcTPwTWAjdGoC4DpcnyROFGp1+VWYWuJP/IRNPHBsn4JbY1IuC4AwP7LpVRgcU55VwynYKae2VQHsT2sHgka1QYjHNbul9D0yZzAuDYCq6mdtmAU+lmgKBjosIqPhD67pznSuZTSyhUNddD1aSPIshKtW8LKBbKyu3vN8/spiU3EbtjqfolK9DB+J43kv7x7FV9pc9GHpWvUdZoG8nwUmbZwzD0y5xvwPFVOQZS+tU/NYgXP+Ew8D+YjqqKJrJ+zeVjDN9pWvWq3PJA30/urnEYDGPa+rRLdDYIH6o/pgyUmPY4gFpaCDNzHzUGa/iDVwdHR7FjzUBAcx5OmIuW6V2vZyUm9DcBleNr1WFzhAJ7h105sfeEKyzbsdWr0NbWUqb2ua4uLjqhty3bkLMYH8XsQKjXOoa3SZJJbNiOG+Knb+L1dgcx+HY/UDcucIn0uu+zsP6eTqjb4KhhKrgw4Zus24AmN5H7Kr7UdkvYgVWMptE2i5HO5CyGB/E91OqH+xZYzEv+sKxz/8YjXpezGHaJ3PtHH4dwLJZY2GvGyVtANDG1vaPmqQ0iWi5IjfhGMoYl2oseSBBB1xHWWkXlY9/awg6vZN2izj+y0HZ/ta+o5rGUmE1Ad6hbpjqdPKK4MTKGSL6NM7GNfLQbgXELLZ2zunyWhwGW1Guc9+gS02a4u+wVPnlPunySpdhroG7KvPs3gcO+yv2tmI3Cz/AGVpyyp4OH0WhpSLrWYhcRhS4SDdVFXCOLjJt81oi8QgMSBuhYRQYtkLk/GBciBAK9T/AJC0eR9k+5rdU0vc2zYFgRafFU2GZrq02H9T2g+UrbYjL2vqtEfBDlm4tJFfi4VNOUvRR0y6kSyoLjZw5RlOCJN52R+Py/QbuBBMNB38vFU1V2mro2mCOkbylqTl2dKCi9GhyqjeVbuFlX5WLKwe+ByPRCw4oAxWLcLBVzMo1nvE/FF4rFsbJLhb4/BUGNznEvLm02mi0CxI7zvLok3ydIclxVssq2Q0xxB87pjKbWKoyXA1K0+3qOFnSSBuD3YkSbbqXCYRweWSS3rBjz8EvJBxex2JrIm16NJg+8LFSvEKvyagabrmztlY40wDC5waQcZWVmMxTnd1lz8kC/J6xuXt9JVLmVGuZ0F0ztxE723RdKm6nh3VBUeKjXEtaTOpvQjgrVjlV2hU5/dxphFN9RlYMfGxMrs3zllBpLjfgePRDY7NHGkyqxhdUd3YAvJ+gUGAyA6va4g66n6W/pZ5dT4q3D+J5vkfmD5dlj69QYjECwvTpnjo53j4LSCqopSgqhErMz2jw1V1fUGuc2BsCQq/MMexrALtPEtI9VumuXn/AG1pEP78xfTvETwlSiehh8uUUkktHYTtI9ohridxa+/CmZnDe8cQ0zYNJZsL2+ii7Kh9PDuqexluoOa82BvECd7hTdoM6bVpuZ7MtcYJkg8ygl8WVR8ycnqKHjOsKeg/0p+Z0gKOpjWkOiTAsOCCsh+WnbqjP+sVqdE05BY60ETF5seEPH4KFmaf3IkxGKaCByVH+ZvwE3B5LVr0X126S2ke/wB6HbdEOG2TowSWzz83lzlJ8XSDKeZPa4Oa4ggzyjcR2mrPHecP9oCpmqUbI6RJKTl2XWV55Uoju6SHXII59Fe4HtqyR7WmW+Lbj4G6yOHO3gFK8LmhZ6dhsZSrNmk4OHMbjzG4QuOaIXntOo6m4OY4tI2IMFaXLe1AqDRWgO4dwfMcH5IJRCsdiwuUuMauXAlY2rpeHAe6QR6GV6NlmKFR9N7bhzCR9x6XC8wxWY0tMB4PkVqPw9zQOpvYDLqTtTRzpdYj4j5oc0bVot8OdNwfTDs6wjq9dm4DXW9CrPMcsa4tB95oiefFJicA9r2vbMF4JHIEzdFPdL0jHFpUPzO2PwTdLQJRepB7bKak5dJAwY+ngmTOkT1N1BiCQfdDx42PxRzDyke2Utx+CmKvsqahkQKbW+pKjo5cCZcfTb4q3NKUPUqNFtygSdjONERPeB4Gy7Hkwkc+eERXoW81Q4/aDCkygpCSfBSuaDuxs9f7J1b+G7axRvswRKkaphuNle+gGju87od5RuIUDmKzx/xPJ8uPGYOEsLntSAqpEQ8JMRltKtHtabXxtqEqVoUwMLWarvQlHL6Ypilob7MbNi287eaoe13ZdpY12HYA8GHNbuQfDwWjZPJAUwI/SJPUpTmijHGUXZgcq/D2qb1XBg3AHed8NlNjvw3c5oDao3Ny0/QFbovDbm5XDGkmAI8Uu/grc5PtnnFDsZjcM2q1uioyqzS4B0HqDB5WaxuAq0P8Wm5k7Ei3xFl7fWFrlU2YUKbmkVCIMiCQbLfq0J+jezybH0XUXAVGkSAQRcEG8gixUAx7fFWvanK6VNuqjUJbqgMJkbbt6BZkHbwTuSltCZRcdMv8Ni2Fsg3G/EeqJY8OQHZ0SHjrH3RVfL3Nuz+3wW2LHu3UZslp1uHCD0+4XOC0wucszaRoeZH6T08CuVPTpHcCy5DRxVq27KZ7+UxLahnTdrwOh8PAwVfYLsUym+artYBsBYeqzHaFgGJqACBNgPIImhkJ07R7Nh+0lGoyWuBnaD18FLTuSsJ2EpAhx/p+RK29N8FTNUytz5pOgqrC6meiiNQJG1OiW2ctMKbWKcKsboRlRLWeeEmc6LcUkJmGPtAVOK72PDhLh+obnzjlWL8NyTdLToBdDuxksi6Ianadjd2mfBpT8F2na7vel/2UlfKWuExKramUjp9bo22YqfoJxuLD7NuSp8G+BCBbhg22yNpjZJkEp06ExTbjzTHgJMZViEK7Eq3xl9tnk+bNSmTFoUbmqEYhUXaPtH7ICnTGqq+zQOPEhUkNWXtWpFgnU6h4QGWUHim32jtTyJcfsPBFvfaB6pEpWyvHjpbLHDsBFzdPxFcNEC5QFCpJ0yjaeGukyZQkNpO63lQ5jmjMO3W8wB/zZOzbMaeEpl7zsLAbrzLMs6fjKmp9mA91sE+p6lYrl/IbFbLnMu1tWvIpS1v8xBn0HCrHUQBLyXE7SSfkYhJQpwLAGOmoR5qdtDk3KbGHwNnOOKPKX6fxIX8aY8g23zuVEcLrkaA6ASYaLAbkwNkfhcQaVRlRvvMcHCdrcLQZpmbdFRgfS9rVpanVABJbM/l3Ob3S+P1DeIKdwSIH5uR9Uv0X+TD0sMKc6DE7g7fHhPr45wY6B3gNt/UdQle0nYE+SiLrwbRtPH9ltV0Bzjl/JU/ldfqv8lXhHvqPu4noehVpgqt7iSDceP8AdTSDMNgjdB1hDg70d9lqEtU6ZY4okEn5DYDouUNF2s6TyInoRf7JEDyRi6YccM5K4qzW5ZnBrl8t06T1nqsX2kb/AN1U8x9Aia+aup2pugu95wDp5t3p8dlUYvEOcSXEkncndMbFxRsvw9xk+1H8ob9St9TdIBXl/wCH1fTUqeIb9SvQcDiuOh+SRkK8XQY5xBU9MifND1BZMo1OFPdjqoOiEUKYIQbn2lSMxNoSpLQUdMAzHKnVB3ajmEciI9QVX4TD1mOiq9zgBu2BzbjotTQb3fFNq0523Ww0qY/sqxWohrNbq2qe8O/tGxi3wTcTiMOASDWMkQO9t6wjq9I9GoM4cOkQETSGKP8AFlJkuHrOqOe95DNR0sIBgcAlacMtPQIbC09IKdXxEMSnti8jSKnHYiXnwQWKxjabdT3Bo8SoMxxopsfVds36nYLzjNM0fXfqefIcAdAvRx0lxXo8edyk2bTMO2lJjD7M638Wt5koPsZhTWqvxNU6nTDfM7n7LFNElej9k6GmkI4cuySpBY4WzR1W+iiIUlUzdDtqyYUt2V1RJRw51TJVt+ZDGy5QYWmoM3cfZPjfSQzzjdC9sNHnfa/tH+aq6Gkmmw/E/sh8I2B+r0KqMJTvfeVZiw/Yp7VaDx9WWuArktcOpEk724+J+SscJVDHB2lro4dsbKvyZoLQT1VroEf+k+HRF5j/APVr4JX57FvYUYB/lnmd0uI7V4Zji3vaiIth2D6lUuYENLQans5LjqEE91hcBHUkAL0Cp2Pwjm1C9vtNDGDW46nve9lnhwsI3t0XMnSMz2dzatiqwZ7ZrAZcCGskn+Vs25NkDXyCka9VtSs6W3ggBwkSS6JaY2hqoW6qdV4Dj3HENcLGQYnzVlkuFc41Kmn2hAvLgLyDeTeYj1RGMCaxskNOqCRqiJjYxxb6IXEULOb1H0up6NTvPIEDWIHSS6yNrQYAHF+slchmR3T+V/wr8FB0u8p+65LljO4377Rq58FyTlq/3/oLHk4qv3/cBzMt1nRqA/zEEzN7hCzwpMQQXEjaSfmoHJ4tF72QbFRwncBbZlTSWv4NnDodpXl1HEuY4EGCDuFu8h7TMrANqQ15sRwY2ePHqEma1Y7G90a9lSQhXVtLrqfCtgdQkx+GkKK9lzVoNo1gR5onDuELO4XEEWJRYzGD0Qy7BRo2FNeYVZhM2BMSrAVA7myYg4s51YusQIQ1YEIl7g3ZMN2rWxqkgMulVmbYoAROwkqTtDnDcLQfVO8Q0dXHYLyat2nrva9r3SHzMi9zNjwjxY7dkfk5PSEznPqldxBcQybNG1tiepVWUpCRVpJdEQ2V6R2ZxYdSaRcEX8CNwvNyrjs9n5w5LTdjjfwPVKyxclobjlxez1BjpQmJplrrKofn7Wx3hfxRTc6DhMgqZJopNNhT3Ah8dJHjwq3DZyIglHnHCBBF1yWw06PJ8Zhn0KjmvEd4wYsRO4KlbVkcL0nE4CnXaQ8brC592dfhXahLqZ55HmnJpmK0EZHXBZHM/wBj9laaz4fBZnLcTpdI2P1V0cQTeT8U6D1RP5cPuU10/wC5FiKDXEa2hwBmDZOxXavFBgoU5ZSb7tgXQBpA1dALBPa8b7nxSOrDYN28EdIkTK+nZkOueDO28+cojCYhvsKjS7S/UHMvB1NjY+RKbVq6mna3oq+jSLjA9fAdStOStljhGQ0uP63kjybN/iT8FJUqb+AP0UGEaS+I7rdlPiWQ3+ox6C5+y5ILJp18AuF7ob4R+65K3e3olWOKfaAKIlNKeQmFcGiN66hVIcCLEbHpCVwUXK409Q7HdqxWApVLVBtxqHh4+C2gohwXgNN5BBaYI2I3XpPY7t+DFLEQ07Cpwf6uh8VHlw+4lmLMupGgx2Ai4QzHBwhwutQaTXtBBBB5FwVS47KTMhS3umUOPsqquA1Hcg8EKSj+Ypizg8eNip9DuQpGscisChWYytywf7glxGYuYwufDQBJvMBcQ5Zj8RsQW4VrZvUeB6NBJ+cI4pt0DN0jFdou0D8VULnE6ATobwB5dVXto8m319Akw7RMnYf8ATatUk33V6VKkQt27Fc/ompicCtMOKanwmkLjifC4vRMgOB68eIUT6xBJaSPIpi4LKNtkrcdV/nd8SrqjntWA6xdIuLACNtI5VEFPSeWmQhkkPxLdvo2OG7SS3vSDN+nirrKMxp4lr6VQgmDE9PBYFuYNO8j5hOLxu13wSXE9BQi/wAWD44eyqvYDLWuIHlKsMBmAcIm6h/6DXdJFJ8ckgtHmSYCAx2B9kJNRhdPutOojxLh3fmmpEs5qFxe0/RpjVMbH5lQvrO3gfP7rN0szqN2cdk85vVP690dsn44Lu3/AERdOrOMyQAd5t8uVJIp0y9w22HLjxPRvgoOzL9Tajnd54Igm5AIO3RXlOg2CXwes7QiSvsU5xjqP9X3/wAKrs9mjqtRzXNa2GkyJtG8ynY3Fh77e6LDy6+ZUVRjGy2i2Gu3MmXeF9mrm0o49UYkNwQaQSTfhchi60crkNGlGU0lOTSFgwaQontUhSErjiJroUzaqZpTdC44v8j7Q4jCu1UXEjlhMtP+mfottlv4pMeQMRRLOr2mR/tN/qvKw4pdc7pc8cZdjI5JR6Pe8PUp1m66Tg9p5HXoRwUracLx7sx2nqYOpqb3muEOaSdJ/Y+K1Z/Fjrhh/wDp/wCKklgknooWZNbNu3D6jC82/FPE6sTTot2pskjxcf2AU+K/FauZ9nSYzxMvP2CxuPxz6r3VHul7zc/824TcWKSdsXkyJqkRPPA2G56lQlSEprlSTkSWEpCQLjjg5LKQtSArjh0JAEoTmNkrjUm3SLTs3lJxNYMBAgF1xO0WVv2i7Pmg4ElsOBMNEbRx6qry3EexeHNBt0dFukwtNiqJxwFRjG02juw+o95kASbi0pTkmyyHj5YPlRicUwcKSi6Gtjdpn7rSu7EmRqqMA5jWT6AhF5vVYykKNKnDQWyY6cuPJN/gutIpjhlkk21VlZjPxBq1aL6NSm3vt0yJEel5WUBKOzKlcFCQmcrR52TE8UnFjJ8E5rR1hcQkIWizRZDRdSY50Ah8EGfPhT1nufvt8vhym4F38Jn9H3Ti5GKfY1rR/wC1I6vAAAUBKXMKNSlSFUsMOJDSfDc+VwuO7GYppDHOHFj6pEBh67/YvB91zmknczfjouWWFRA4JCnFNKwIYQkKUhNcuOG6V0pZXSuOGykIT0kLDhGHhEaO7PSx+yHIT6T1xxIAohcf6j9FM42ULLADrJ+y444rip2YUkO/y7jzT2Ze4sLxEAx49FplgbgmQjnZa8EtIAIbqNxsgisNEBXObKVJsuOEajcFh9U94NI6oQhWdDs/XLQ4Ms7bvM/dd/M62toUYWoCNnA8j9leYM1qctpuIbYzomTF/JU/5SpSeBUlhNwJBt1kErQ4CtpcAXX9fqs4RY5eXmj7sfTdiXH3qjj4UySg8Zga+ztfW9Nw+q9Y7BUXMe6o8Q3TYzO/gFL297QUC1rdRMbgBwt5ws+kr7GLzslXSPCcXgKx2Y5w/pTW9nqzrim8DqRAlaurnFGmAC8946hZxtcdEfTzhlQNotnUTExa90ahFeyXJmnN20YOp2cxDf8A6y4dW975BAVaRFiCD0IIPwK9kyihoqxM90/JM7T4Vrqfea0+YBWPTBT0ef4I/wANn9CPweT1KphrfU2HxUGRH+Np4FgOBdbzAj5LXIyiDJOxtOnDqv8AEdvH6R6c+qr/AMUKDjQYWNLgCQdImAQIkDiy2FASEhKCwzxBjv8Atz1Dg3T+rkzp6cea5a3ssdWJxT/8zvnUd+y5GA3R/9k="/>
          <p:cNvSpPr>
            <a:spLocks noChangeAspect="1" noChangeArrowheads="1"/>
          </p:cNvSpPr>
          <p:nvPr/>
        </p:nvSpPr>
        <p:spPr bwMode="auto">
          <a:xfrm>
            <a:off x="3761656" y="2204864"/>
            <a:ext cx="25146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7" name="AutoShape 4" descr="data:image/jpeg;base64,/9j/4AAQSkZJRgABAQAAAQABAAD/2wCEAAkGBhQSERUUExQWFRUUFRcYFBgXFxQVFxoXFxQVFBcUFxQYHCYfFxokGRQUHy8gJCcpLCwsFR4xNTAqNSYrLCkBCQoKDgwOGg8PGikkHBwpLCkpLCkpKSwpLCwsKSwsKSksKSkpKSwsLCwpKSwpLC0sLCkpLCwsLCwsKSw1KSwpLP/AABEIAL8BCAMBIgACEQEDEQH/xAAbAAABBQEBAAAAAAAAAAAAAAAEAQIDBQYAB//EAD4QAAEDAgUBBQYEBAUEAwAAAAEAAhEDIQQFEjFBUQYiYXGBEzKRobHBBxRC0SNScuEzYoKS8BUk4vEWQ5P/xAAZAQADAQEBAAAAAAAAAAAAAAACAwQBAAX/xAArEQACAgICAgEDAgcBAAAAAAAAAQIRAyESMQRBURMiMoHwYXGRscHR4SP/2gAMAwEAAhEDEQA/ALHEVAEBTr7qTGP8QgKlcwYcL+H3KVR1iuxUO1dL/C63mAxQqMa4bOAI9V5zQpS5o6n4rSZHm7aFOoyoYNJxgHlpuIQ8aCTNVUqBolxAA5NlXYntHRa2Q4POwA6+fCx2fZ6+uRFmjjdVmCwznGBcnldRq2X2ado31PdMDoP3VI4PLjLSSfGVosvycj3hHirQ5aOFnJINY7MK7AvnhIwuYbSTMLY4rLx0VLj8GLmOfFapGOFAmD7T1aRjUSJ911x6E7LVZT2gp17e6/oefIrDY2gGiJlDUXkQRvx/YrtGcWeovaoSqTI+0JdFOrvs1x58D4+KvHBYCMKYU8hMKNAMYlakTmowB7QmYtxDDA3UgTcdiAymSeBZKybi7CiUtUMGp9paAZO28kT5LL5xXcXtawgurEaWjjUbXlFYzMHVmVNZ0s4gcjjyUPYjCipiWvIkCdHg1u7vog8de2bM3eQ9l2YVokB7xBubeJjrurTFvkE2vwlL+Sq7EVZJg3AOls87qutAFfXy+mSO6BBEkbmOCrVjhptssjRzSpJ1h2oEyCNN7+71BstHk9bVRBgiZ333QQezZ9DMVsVnapWixZsfIrO1GpeQOIDWbY8SqrGC8fNW2I2VXiWlzwBzA+y2JjNX+GjR7UzbUW6TMQQQT8WyF6icbrIae4A+JfA1Rw2/Jhed5Lgfy+GaXNa54qarGHWdx12PC12HzaloDKjmGoAAGOdqDg52oOaIlxG0bghO6ARf4jEU5DHObL5AaSL3giOfJcsv+SpyCSS91b2jXOdL2MD9Qe0G4bs0iPNcgc+OhiVmGx1VAPr2RGNeOiAdUtZa0LJqFQ6gb2M2XZjjPbuL4IHEff4KTBYZzmmBvM+X7KwyrLCRcSAZPFunxWUEgLBYUusWxz5LUZHlMd4qLA4Lvgkbn5DZajD0QBCVJ3opxr2DmkE5rEWaAQ7mwkuLRTGgerQkKpx2BkXkfRXFQoZ7jyh5UM+kmZDF5WJFvDzXMyYdPLwWjq0RMwmmlz8kLmEsBRV8p1C1iOfJH5HmxfNKpZ7evIRmjwVVnWFc0itT95m/i3kIsc70yfNhraL5yYU3C4gPYHDkSnFUohY0BK0LglCIAeFKaIcCDGx3UTVVdrM+GGoGP8R/dYOb8rGrCRk8xwLsTifyuHgxJe6YEDefonEuwldmhpimdLo4GzhHK0nZbK/yWFfXqf4rxreTwOG+kys6MTTe5xdUaSXE7jk8rEuKSXo5m6pY0PaHNIIPRVOcU3O90i3hcHqHC4VCzGGkCadVsDdpIIP7eigqdu7QaV+odZE5HJFi4vJGolztvFarA0NFJreYv5m6o+x2LNdjqj2AEOhu+0DaVotSZCNbAnL0AZj7jvIrOvNlpcVsfIrM4h0BJn2MiVuNqwE/IMDVe8VBGi4N7nrb4KKjRNaoGcbnyWmw2WNYA1tgPFHHQD2EVcwYXAMIcaLAx1596XSOhS4qnQfTZ7atoewucxwa7U20jVvLCd+iho5IxrXBnd1QSd5jqnYTJw2sKhhwNN7HCNU6oLTB3g/ZNv2CgftBhGith8S2swuDWl7w+GktNyBzLeLJULRyKpisUGlpaGMloIhpDI7gO17rkLimFbB8YhGMkhvUgfFEYqJ3C7JyDXbMm5PwErX2YjT4OgGNDY7xBnyR1LBQ0yQJuY8SYCB0GQTu4fdXWGeG7rnIJIbSpAPEDhGkoek/+6lc7ZRzeyzH0EUH8J1RllA10bJ3tUPIekDVWKF1LqiatS6cGyEmTKV0Vr2eqa3yRzqaHhLsamQFihrUwRCMiEPWcsumBKNlbk50h9L+R3d/pNx9wjkEBpqg9QR8LhGEr0MbtWeNlXGTQ4JU1pTmpgkWpWDQXOMBoknyWOyaicwxhrvH8GiYYOC4bfDcp/avM3VqjcJRu5575HA5nwC1OUZe2hSbTZs0fE8krejS1aVmv/hD69d7qfsm09XI+Ow6rRMVLis3fh6xYwlzSJI1hpBPSy2FXsyfWh+K/DioAT7SlAF9/wBlkcw7LPDvfY8AidPTmLLS4rtbVhzdDyIMj2n3hZ/AZs6riGUy1zA50Tqnxi4WvjZlujZ0gA0Bu0CI8k8JjaekQNhsnAJqFg2K2PkVlMeYC1mI2Pksfm57p8lLLseuiXsvS99/Mx91oQdvFUHZf/DJ/wA32Cu6jZIj0RAhLayezEtOxQJdMkSDyOnkhsVRa4Xseot9EXI5IuHOsuWTql1P3apjpJPwXIHsIjxBTcqd/GaOu6ZWdK7JzNZkcTPwTWAjdGoC4DpcnyROFGp1+VWYWuJP/IRNPHBsn4JbY1IuC4AwP7LpVRgcU55VwynYKae2VQHsT2sHgka1QYjHNbul9D0yZzAuDYCq6mdtmAU+lmgKBjosIqPhD67pznSuZTSyhUNddD1aSPIshKtW8LKBbKyu3vN8/spiU3EbtjqfolK9DB+J43kv7x7FV9pc9GHpWvUdZoG8nwUmbZwzD0y5xvwPFVOQZS+tU/NYgXP+Ew8D+YjqqKJrJ+zeVjDN9pWvWq3PJA30/urnEYDGPa+rRLdDYIH6o/pgyUmPY4gFpaCDNzHzUGa/iDVwdHR7FjzUBAcx5OmIuW6V2vZyUm9DcBleNr1WFzhAJ7h105sfeEKyzbsdWr0NbWUqb2ua4uLjqhty3bkLMYH8XsQKjXOoa3SZJJbNiOG+Knb+L1dgcx+HY/UDcucIn0uu+zsP6eTqjb4KhhKrgw4Zus24AmN5H7Kr7UdkvYgVWMptE2i5HO5CyGB/E91OqH+xZYzEv+sKxz/8YjXpezGHaJ3PtHH4dwLJZY2GvGyVtANDG1vaPmqQ0iWi5IjfhGMoYl2oseSBBB1xHWWkXlY9/awg6vZN2izj+y0HZ/ta+o5rGUmE1Ad6hbpjqdPKK4MTKGSL6NM7GNfLQbgXELLZ2zunyWhwGW1Guc9+gS02a4u+wVPnlPunySpdhroG7KvPs3gcO+yv2tmI3Cz/AGVpyyp4OH0WhpSLrWYhcRhS4SDdVFXCOLjJt81oi8QgMSBuhYRQYtkLk/GBciBAK9T/AJC0eR9k+5rdU0vc2zYFgRafFU2GZrq02H9T2g+UrbYjL2vqtEfBDlm4tJFfi4VNOUvRR0y6kSyoLjZw5RlOCJN52R+Py/QbuBBMNB38vFU1V2mro2mCOkbylqTl2dKCi9GhyqjeVbuFlX5WLKwe+ByPRCw4oAxWLcLBVzMo1nvE/FF4rFsbJLhb4/BUGNznEvLm02mi0CxI7zvLok3ydIclxVssq2Q0xxB87pjKbWKoyXA1K0+3qOFnSSBuD3YkSbbqXCYRweWSS3rBjz8EvJBxex2JrIm16NJg+8LFSvEKvyagabrmztlY40wDC5waQcZWVmMxTnd1lz8kC/J6xuXt9JVLmVGuZ0F0ztxE723RdKm6nh3VBUeKjXEtaTOpvQjgrVjlV2hU5/dxphFN9RlYMfGxMrs3zllBpLjfgePRDY7NHGkyqxhdUd3YAvJ+gUGAyA6va4g66n6W/pZ5dT4q3D+J5vkfmD5dlj69QYjECwvTpnjo53j4LSCqopSgqhErMz2jw1V1fUGuc2BsCQq/MMexrALtPEtI9VumuXn/AG1pEP78xfTvETwlSiehh8uUUkktHYTtI9ohridxa+/CmZnDe8cQ0zYNJZsL2+ii7Kh9PDuqexluoOa82BvECd7hTdoM6bVpuZ7MtcYJkg8ygl8WVR8ycnqKHjOsKeg/0p+Z0gKOpjWkOiTAsOCCsh+WnbqjP+sVqdE05BY60ETF5seEPH4KFmaf3IkxGKaCByVH+ZvwE3B5LVr0X126S2ke/wB6HbdEOG2TowSWzz83lzlJ8XSDKeZPa4Oa4ggzyjcR2mrPHecP9oCpmqUbI6RJKTl2XWV55Uoju6SHXII59Fe4HtqyR7WmW+Lbj4G6yOHO3gFK8LmhZ6dhsZSrNmk4OHMbjzG4QuOaIXntOo6m4OY4tI2IMFaXLe1AqDRWgO4dwfMcH5IJRCsdiwuUuMauXAlY2rpeHAe6QR6GV6NlmKFR9N7bhzCR9x6XC8wxWY0tMB4PkVqPw9zQOpvYDLqTtTRzpdYj4j5oc0bVot8OdNwfTDs6wjq9dm4DXW9CrPMcsa4tB95oiefFJicA9r2vbMF4JHIEzdFPdL0jHFpUPzO2PwTdLQJRepB7bKak5dJAwY+ngmTOkT1N1BiCQfdDx42PxRzDyke2Utx+CmKvsqahkQKbW+pKjo5cCZcfTb4q3NKUPUqNFtygSdjONERPeB4Gy7Hkwkc+eERXoW81Q4/aDCkygpCSfBSuaDuxs9f7J1b+G7axRvswRKkaphuNle+gGju87od5RuIUDmKzx/xPJ8uPGYOEsLntSAqpEQ8JMRltKtHtabXxtqEqVoUwMLWarvQlHL6Ypilob7MbNi287eaoe13ZdpY12HYA8GHNbuQfDwWjZPJAUwI/SJPUpTmijHGUXZgcq/D2qb1XBg3AHed8NlNjvw3c5oDao3Ny0/QFbovDbm5XDGkmAI8Uu/grc5PtnnFDsZjcM2q1uioyqzS4B0HqDB5WaxuAq0P8Wm5k7Ei3xFl7fWFrlU2YUKbmkVCIMiCQbLfq0J+jezybH0XUXAVGkSAQRcEG8gixUAx7fFWvanK6VNuqjUJbqgMJkbbt6BZkHbwTuSltCZRcdMv8Ni2Fsg3G/EeqJY8OQHZ0SHjrH3RVfL3Nuz+3wW2LHu3UZslp1uHCD0+4XOC0wucszaRoeZH6T08CuVPTpHcCy5DRxVq27KZ7+UxLahnTdrwOh8PAwVfYLsUym+artYBsBYeqzHaFgGJqACBNgPIImhkJ07R7Nh+0lGoyWuBnaD18FLTuSsJ2EpAhx/p+RK29N8FTNUytz5pOgqrC6meiiNQJG1OiW2ctMKbWKcKsboRlRLWeeEmc6LcUkJmGPtAVOK72PDhLh+obnzjlWL8NyTdLToBdDuxksi6Ianadjd2mfBpT8F2na7vel/2UlfKWuExKramUjp9bo22YqfoJxuLD7NuSp8G+BCBbhg22yNpjZJkEp06ExTbjzTHgJMZViEK7Eq3xl9tnk+bNSmTFoUbmqEYhUXaPtH7ICnTGqq+zQOPEhUkNWXtWpFgnU6h4QGWUHim32jtTyJcfsPBFvfaB6pEpWyvHjpbLHDsBFzdPxFcNEC5QFCpJ0yjaeGukyZQkNpO63lQ5jmjMO3W8wB/zZOzbMaeEpl7zsLAbrzLMs6fjKmp9mA91sE+p6lYrl/IbFbLnMu1tWvIpS1v8xBn0HCrHUQBLyXE7SSfkYhJQpwLAGOmoR5qdtDk3KbGHwNnOOKPKX6fxIX8aY8g23zuVEcLrkaA6ASYaLAbkwNkfhcQaVRlRvvMcHCdrcLQZpmbdFRgfS9rVpanVABJbM/l3Ob3S+P1DeIKdwSIH5uR9Uv0X+TD0sMKc6DE7g7fHhPr45wY6B3gNt/UdQle0nYE+SiLrwbRtPH9ltV0Bzjl/JU/ldfqv8lXhHvqPu4noehVpgqt7iSDceP8AdTSDMNgjdB1hDg70d9lqEtU6ZY4okEn5DYDouUNF2s6TyInoRf7JEDyRi6YccM5K4qzW5ZnBrl8t06T1nqsX2kb/AN1U8x9Aia+aup2pugu95wDp5t3p8dlUYvEOcSXEkncndMbFxRsvw9xk+1H8ob9St9TdIBXl/wCH1fTUqeIb9SvQcDiuOh+SRkK8XQY5xBU9MifND1BZMo1OFPdjqoOiEUKYIQbn2lSMxNoSpLQUdMAzHKnVB3ajmEciI9QVX4TD1mOiq9zgBu2BzbjotTQb3fFNq0523Ww0qY/sqxWohrNbq2qe8O/tGxi3wTcTiMOASDWMkQO9t6wjq9I9GoM4cOkQETSGKP8AFlJkuHrOqOe95DNR0sIBgcAlacMtPQIbC09IKdXxEMSnti8jSKnHYiXnwQWKxjabdT3Bo8SoMxxopsfVds36nYLzjNM0fXfqefIcAdAvRx0lxXo8edyk2bTMO2lJjD7M638Wt5koPsZhTWqvxNU6nTDfM7n7LFNElej9k6GmkI4cuySpBY4WzR1W+iiIUlUzdDtqyYUt2V1RJRw51TJVt+ZDGy5QYWmoM3cfZPjfSQzzjdC9sNHnfa/tH+aq6Gkmmw/E/sh8I2B+r0KqMJTvfeVZiw/Yp7VaDx9WWuArktcOpEk724+J+SscJVDHB2lro4dsbKvyZoLQT1VroEf+k+HRF5j/APVr4JX57FvYUYB/lnmd0uI7V4Zji3vaiIth2D6lUuYENLQans5LjqEE91hcBHUkAL0Cp2Pwjm1C9vtNDGDW46nve9lnhwsI3t0XMnSMz2dzatiqwZ7ZrAZcCGskn+Vs25NkDXyCka9VtSs6W3ggBwkSS6JaY2hqoW6qdV4Dj3HENcLGQYnzVlkuFc41Kmn2hAvLgLyDeTeYj1RGMCaxskNOqCRqiJjYxxb6IXEULOb1H0up6NTvPIEDWIHSS6yNrQYAHF+slchmR3T+V/wr8FB0u8p+65LljO4377Rq58FyTlq/3/oLHk4qv3/cBzMt1nRqA/zEEzN7hCzwpMQQXEjaSfmoHJ4tF72QbFRwncBbZlTSWv4NnDodpXl1HEuY4EGCDuFu8h7TMrANqQ15sRwY2ePHqEma1Y7G90a9lSQhXVtLrqfCtgdQkx+GkKK9lzVoNo1gR5onDuELO4XEEWJRYzGD0Qy7BRo2FNeYVZhM2BMSrAVA7myYg4s51YusQIQ1YEIl7g3ZMN2rWxqkgMulVmbYoAROwkqTtDnDcLQfVO8Q0dXHYLyat2nrva9r3SHzMi9zNjwjxY7dkfk5PSEznPqldxBcQybNG1tiepVWUpCRVpJdEQ2V6R2ZxYdSaRcEX8CNwvNyrjs9n5w5LTdjjfwPVKyxclobjlxez1BjpQmJplrrKofn7Wx3hfxRTc6DhMgqZJopNNhT3Ah8dJHjwq3DZyIglHnHCBBF1yWw06PJ8Zhn0KjmvEd4wYsRO4KlbVkcL0nE4CnXaQ8brC592dfhXahLqZ55HmnJpmK0EZHXBZHM/wBj9laaz4fBZnLcTpdI2P1V0cQTeT8U6D1RP5cPuU10/wC5FiKDXEa2hwBmDZOxXavFBgoU5ZSb7tgXQBpA1dALBPa8b7nxSOrDYN28EdIkTK+nZkOueDO28+cojCYhvsKjS7S/UHMvB1NjY+RKbVq6mna3oq+jSLjA9fAdStOStljhGQ0uP63kjybN/iT8FJUqb+AP0UGEaS+I7rdlPiWQ3+ox6C5+y5ILJp18AuF7ob4R+65K3e3olWOKfaAKIlNKeQmFcGiN66hVIcCLEbHpCVwUXK409Q7HdqxWApVLVBtxqHh4+C2gohwXgNN5BBaYI2I3XpPY7t+DFLEQ07Cpwf6uh8VHlw+4lmLMupGgx2Ai4QzHBwhwutQaTXtBBBB5FwVS47KTMhS3umUOPsqquA1Hcg8EKSj+Ypizg8eNip9DuQpGscisChWYytywf7glxGYuYwufDQBJvMBcQ5Zj8RsQW4VrZvUeB6NBJ+cI4pt0DN0jFdou0D8VULnE6ATobwB5dVXto8m319Akw7RMnYf8ATatUk33V6VKkQt27Fc/ompicCtMOKanwmkLjifC4vRMgOB68eIUT6xBJaSPIpi4LKNtkrcdV/nd8SrqjntWA6xdIuLACNtI5VEFPSeWmQhkkPxLdvo2OG7SS3vSDN+nirrKMxp4lr6VQgmDE9PBYFuYNO8j5hOLxu13wSXE9BQi/wAWD44eyqvYDLWuIHlKsMBmAcIm6h/6DXdJFJ8ckgtHmSYCAx2B9kJNRhdPutOojxLh3fmmpEs5qFxe0/RpjVMbH5lQvrO3gfP7rN0szqN2cdk85vVP690dsn44Lu3/AERdOrOMyQAd5t8uVJIp0y9w22HLjxPRvgoOzL9Tajnd54Igm5AIO3RXlOg2CXwes7QiSvsU5xjqP9X3/wAKrs9mjqtRzXNa2GkyJtG8ynY3Fh77e6LDy6+ZUVRjGy2i2Gu3MmXeF9mrm0o49UYkNwQaQSTfhchi60crkNGlGU0lOTSFgwaQontUhSErjiJroUzaqZpTdC44v8j7Q4jCu1UXEjlhMtP+mfottlv4pMeQMRRLOr2mR/tN/qvKw4pdc7pc8cZdjI5JR6Pe8PUp1m66Tg9p5HXoRwUracLx7sx2nqYOpqb3muEOaSdJ/Y+K1Z/Fjrhh/wDp/wCKklgknooWZNbNu3D6jC82/FPE6sTTot2pskjxcf2AU+K/FauZ9nSYzxMvP2CxuPxz6r3VHul7zc/824TcWKSdsXkyJqkRPPA2G56lQlSEprlSTkSWEpCQLjjg5LKQtSArjh0JAEoTmNkrjUm3SLTs3lJxNYMBAgF1xO0WVv2i7Pmg4ElsOBMNEbRx6qry3EexeHNBt0dFukwtNiqJxwFRjG02juw+o95kASbi0pTkmyyHj5YPlRicUwcKSi6Gtjdpn7rSu7EmRqqMA5jWT6AhF5vVYykKNKnDQWyY6cuPJN/gutIpjhlkk21VlZjPxBq1aL6NSm3vt0yJEel5WUBKOzKlcFCQmcrR52TE8UnFjJ8E5rR1hcQkIWizRZDRdSY50Ah8EGfPhT1nufvt8vhym4F38Jn9H3Ti5GKfY1rR/wC1I6vAAAUBKXMKNSlSFUsMOJDSfDc+VwuO7GYppDHOHFj6pEBh67/YvB91zmknczfjouWWFRA4JCnFNKwIYQkKUhNcuOG6V0pZXSuOGykIT0kLDhGHhEaO7PSx+yHIT6T1xxIAohcf6j9FM42ULLADrJ+y444rip2YUkO/y7jzT2Ze4sLxEAx49FplgbgmQjnZa8EtIAIbqNxsgisNEBXObKVJsuOEajcFh9U94NI6oQhWdDs/XLQ4Ms7bvM/dd/M62toUYWoCNnA8j9leYM1qctpuIbYzomTF/JU/5SpSeBUlhNwJBt1kErQ4CtpcAXX9fqs4RY5eXmj7sfTdiXH3qjj4UySg8Zga+ztfW9Nw+q9Y7BUXMe6o8Q3TYzO/gFL297QUC1rdRMbgBwt5ws+kr7GLzslXSPCcXgKx2Y5w/pTW9nqzrim8DqRAlaurnFGmAC8946hZxtcdEfTzhlQNotnUTExa90ahFeyXJmnN20YOp2cxDf8A6y4dW975BAVaRFiCD0IIPwK9kyihoqxM90/JM7T4Vrqfea0+YBWPTBT0ef4I/wANn9CPweT1KphrfU2HxUGRH+Np4FgOBdbzAj5LXIyiDJOxtOnDqv8AEdvH6R6c+qr/AMUKDjQYWNLgCQdImAQIkDiy2FASEhKCwzxBjv8Atz1Dg3T+rkzp6cea5a3ssdWJxT/8zvnUd+y5GA3R/9k="/>
          <p:cNvSpPr>
            <a:spLocks noChangeAspect="1" noChangeArrowheads="1"/>
          </p:cNvSpPr>
          <p:nvPr/>
        </p:nvSpPr>
        <p:spPr bwMode="auto">
          <a:xfrm>
            <a:off x="683568" y="470974"/>
            <a:ext cx="25146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3" name="Titel 1"/>
          <p:cNvSpPr txBox="1">
            <a:spLocks/>
          </p:cNvSpPr>
          <p:nvPr/>
        </p:nvSpPr>
        <p:spPr bwMode="auto">
          <a:xfrm>
            <a:off x="-1476672" y="112474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a-DK" sz="4000" dirty="0" smtClean="0"/>
              <a:t>Intro - pumpecase</a:t>
            </a:r>
            <a:endParaRPr lang="da-DK" sz="4000" dirty="0"/>
          </a:p>
        </p:txBody>
      </p:sp>
      <p:pic>
        <p:nvPicPr>
          <p:cNvPr id="10" name="Billede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5576" y="2221260"/>
            <a:ext cx="6120130" cy="3146425"/>
          </a:xfrm>
          <a:prstGeom prst="rect">
            <a:avLst/>
          </a:prstGeom>
        </p:spPr>
      </p:pic>
      <p:pic>
        <p:nvPicPr>
          <p:cNvPr id="3074" name="Picture 2" descr="http://dk.grundfos.com/cases/find-case/nye-grundfos-pumper-kan-s-nke-den-danske-elregning-med-godt-1-mia-kroner/_jcr_content/banner_carousel/file2_1.resize.banner_carousel.jpg/13496928756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393556"/>
            <a:ext cx="3528864" cy="1456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56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29"/>
          <a:stretch/>
        </p:blipFill>
        <p:spPr bwMode="auto">
          <a:xfrm>
            <a:off x="0" y="764704"/>
            <a:ext cx="9144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8186" b="49999"/>
          <a:stretch/>
        </p:blipFill>
        <p:spPr bwMode="auto">
          <a:xfrm rot="5400000">
            <a:off x="-3104619" y="3285841"/>
            <a:ext cx="6858002" cy="286320"/>
          </a:xfrm>
          <a:prstGeom prst="rect">
            <a:avLst/>
          </a:prstGeom>
          <a:gradFill flip="none" rotWithShape="1">
            <a:gsLst>
              <a:gs pos="0">
                <a:srgbClr val="FF3300">
                  <a:shade val="30000"/>
                  <a:satMod val="115000"/>
                </a:srgbClr>
              </a:gs>
              <a:gs pos="50000">
                <a:srgbClr val="FF3300">
                  <a:shade val="67500"/>
                  <a:satMod val="115000"/>
                </a:srgbClr>
              </a:gs>
              <a:gs pos="100000">
                <a:srgbClr val="FF33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</p:pic>
      <p:sp>
        <p:nvSpPr>
          <p:cNvPr id="2" name="Tekstboks 1"/>
          <p:cNvSpPr txBox="1"/>
          <p:nvPr/>
        </p:nvSpPr>
        <p:spPr>
          <a:xfrm>
            <a:off x="1074790" y="292006"/>
            <a:ext cx="44422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b="1" dirty="0" smtClean="0">
                <a:solidFill>
                  <a:schemeClr val="bg1">
                    <a:lumMod val="50000"/>
                  </a:schemeClr>
                </a:solidFill>
              </a:rPr>
              <a:t>Klassificering af energibesparelser</a:t>
            </a:r>
            <a:endParaRPr lang="da-DK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AutoShape 2" descr="data:image/jpeg;base64,/9j/4AAQSkZJRgABAQAAAQABAAD/2wCEAAkGBhQSERUUExQWFRUUFRcYFBgXFxQVFxoXFxQVFBcUFxQYHCYfFxokGRQUHy8gJCcpLCwsFR4xNTAqNSYrLCkBCQoKDgwOGg8PGikkHBwpLCkpLCkpKSwpLCwsKSwsKSksKSkpKSwsLCwpKSwpLC0sLCkpLCwsLCwsKSw1KSwpLP/AABEIAL8BCAMBIgACEQEDEQH/xAAbAAABBQEBAAAAAAAAAAAAAAAEAQIDBQYAB//EAD4QAAEDAgUBBQYEBAUEAwAAAAEAAhEDIQQFEjFBUQYiYXGBEzKRobHBBxRC0SNScuEzYoKS8BUk4vEWQ5P/xAAZAQADAQEBAAAAAAAAAAAAAAACAwQBAAX/xAArEQACAgICAgEDAgcBAAAAAAAAAQIRAyESMQRBURMiMoHwYXGRscHR4SP/2gAMAwEAAhEDEQA/ALHEVAEBTr7qTGP8QgKlcwYcL+H3KVR1iuxUO1dL/C63mAxQqMa4bOAI9V5zQpS5o6n4rSZHm7aFOoyoYNJxgHlpuIQ8aCTNVUqBolxAA5NlXYntHRa2Q4POwA6+fCx2fZ6+uRFmjjdVmCwznGBcnldRq2X2ado31PdMDoP3VI4PLjLSSfGVosvycj3hHirQ5aOFnJINY7MK7AvnhIwuYbSTMLY4rLx0VLj8GLmOfFapGOFAmD7T1aRjUSJ911x6E7LVZT2gp17e6/oefIrDY2gGiJlDUXkQRvx/YrtGcWeovaoSqTI+0JdFOrvs1x58D4+KvHBYCMKYU8hMKNAMYlakTmowB7QmYtxDDA3UgTcdiAymSeBZKybi7CiUtUMGp9paAZO28kT5LL5xXcXtawgurEaWjjUbXlFYzMHVmVNZ0s4gcjjyUPYjCipiWvIkCdHg1u7vog8de2bM3eQ9l2YVokB7xBubeJjrurTFvkE2vwlL+Sq7EVZJg3AOls87qutAFfXy+mSO6BBEkbmOCrVjhptssjRzSpJ1h2oEyCNN7+71BstHk9bVRBgiZ333QQezZ9DMVsVnapWixZsfIrO1GpeQOIDWbY8SqrGC8fNW2I2VXiWlzwBzA+y2JjNX+GjR7UzbUW6TMQQQT8WyF6icbrIae4A+JfA1Rw2/Jhed5Lgfy+GaXNa54qarGHWdx12PC12HzaloDKjmGoAAGOdqDg52oOaIlxG0bghO6ARf4jEU5DHObL5AaSL3giOfJcsv+SpyCSS91b2jXOdL2MD9Qe0G4bs0iPNcgc+OhiVmGx1VAPr2RGNeOiAdUtZa0LJqFQ6gb2M2XZjjPbuL4IHEff4KTBYZzmmBvM+X7KwyrLCRcSAZPFunxWUEgLBYUusWxz5LUZHlMd4qLA4Lvgkbn5DZajD0QBCVJ3opxr2DmkE5rEWaAQ7mwkuLRTGgerQkKpx2BkXkfRXFQoZ7jyh5UM+kmZDF5WJFvDzXMyYdPLwWjq0RMwmmlz8kLmEsBRV8p1C1iOfJH5HmxfNKpZ7evIRmjwVVnWFc0itT95m/i3kIsc70yfNhraL5yYU3C4gPYHDkSnFUohY0BK0LglCIAeFKaIcCDGx3UTVVdrM+GGoGP8R/dYOb8rGrCRk8xwLsTifyuHgxJe6YEDefonEuwldmhpimdLo4GzhHK0nZbK/yWFfXqf4rxreTwOG+kys6MTTe5xdUaSXE7jk8rEuKSXo5m6pY0PaHNIIPRVOcU3O90i3hcHqHC4VCzGGkCadVsDdpIIP7eigqdu7QaV+odZE5HJFi4vJGolztvFarA0NFJreYv5m6o+x2LNdjqj2AEOhu+0DaVotSZCNbAnL0AZj7jvIrOvNlpcVsfIrM4h0BJn2MiVuNqwE/IMDVe8VBGi4N7nrb4KKjRNaoGcbnyWmw2WNYA1tgPFHHQD2EVcwYXAMIcaLAx1596XSOhS4qnQfTZ7atoewucxwa7U20jVvLCd+iho5IxrXBnd1QSd5jqnYTJw2sKhhwNN7HCNU6oLTB3g/ZNv2CgftBhGith8S2swuDWl7w+GktNyBzLeLJULRyKpisUGlpaGMloIhpDI7gO17rkLimFbB8YhGMkhvUgfFEYqJ3C7JyDXbMm5PwErX2YjT4OgGNDY7xBnyR1LBQ0yQJuY8SYCB0GQTu4fdXWGeG7rnIJIbSpAPEDhGkoek/+6lc7ZRzeyzH0EUH8J1RllA10bJ3tUPIekDVWKF1LqiatS6cGyEmTKV0Vr2eqa3yRzqaHhLsamQFihrUwRCMiEPWcsumBKNlbk50h9L+R3d/pNx9wjkEBpqg9QR8LhGEr0MbtWeNlXGTQ4JU1pTmpgkWpWDQXOMBoknyWOyaicwxhrvH8GiYYOC4bfDcp/avM3VqjcJRu5575HA5nwC1OUZe2hSbTZs0fE8krejS1aVmv/hD69d7qfsm09XI+Ow6rRMVLis3fh6xYwlzSJI1hpBPSy2FXsyfWh+K/DioAT7SlAF9/wBlkcw7LPDvfY8AidPTmLLS4rtbVhzdDyIMj2n3hZ/AZs6riGUy1zA50Tqnxi4WvjZlujZ0gA0Bu0CI8k8JjaekQNhsnAJqFg2K2PkVlMeYC1mI2Pksfm57p8lLLseuiXsvS99/Mx91oQdvFUHZf/DJ/wA32Cu6jZIj0RAhLayezEtOxQJdMkSDyOnkhsVRa4Xseot9EXI5IuHOsuWTql1P3apjpJPwXIHsIjxBTcqd/GaOu6ZWdK7JzNZkcTPwTWAjdGoC4DpcnyROFGp1+VWYWuJP/IRNPHBsn4JbY1IuC4AwP7LpVRgcU55VwynYKae2VQHsT2sHgka1QYjHNbul9D0yZzAuDYCq6mdtmAU+lmgKBjosIqPhD67pznSuZTSyhUNddD1aSPIshKtW8LKBbKyu3vN8/spiU3EbtjqfolK9DB+J43kv7x7FV9pc9GHpWvUdZoG8nwUmbZwzD0y5xvwPFVOQZS+tU/NYgXP+Ew8D+YjqqKJrJ+zeVjDN9pWvWq3PJA30/urnEYDGPa+rRLdDYIH6o/pgyUmPY4gFpaCDNzHzUGa/iDVwdHR7FjzUBAcx5OmIuW6V2vZyUm9DcBleNr1WFzhAJ7h105sfeEKyzbsdWr0NbWUqb2ua4uLjqhty3bkLMYH8XsQKjXOoa3SZJJbNiOG+Knb+L1dgcx+HY/UDcucIn0uu+zsP6eTqjb4KhhKrgw4Zus24AmN5H7Kr7UdkvYgVWMptE2i5HO5CyGB/E91OqH+xZYzEv+sKxz/8YjXpezGHaJ3PtHH4dwLJZY2GvGyVtANDG1vaPmqQ0iWi5IjfhGMoYl2oseSBBB1xHWWkXlY9/awg6vZN2izj+y0HZ/ta+o5rGUmE1Ad6hbpjqdPKK4MTKGSL6NM7GNfLQbgXELLZ2zunyWhwGW1Guc9+gS02a4u+wVPnlPunySpdhroG7KvPs3gcO+yv2tmI3Cz/AGVpyyp4OH0WhpSLrWYhcRhS4SDdVFXCOLjJt81oi8QgMSBuhYRQYtkLk/GBciBAK9T/AJC0eR9k+5rdU0vc2zYFgRafFU2GZrq02H9T2g+UrbYjL2vqtEfBDlm4tJFfi4VNOUvRR0y6kSyoLjZw5RlOCJN52R+Py/QbuBBMNB38vFU1V2mro2mCOkbylqTl2dKCi9GhyqjeVbuFlX5WLKwe+ByPRCw4oAxWLcLBVzMo1nvE/FF4rFsbJLhb4/BUGNznEvLm02mi0CxI7zvLok3ydIclxVssq2Q0xxB87pjKbWKoyXA1K0+3qOFnSSBuD3YkSbbqXCYRweWSS3rBjz8EvJBxex2JrIm16NJg+8LFSvEKvyagabrmztlY40wDC5waQcZWVmMxTnd1lz8kC/J6xuXt9JVLmVGuZ0F0ztxE723RdKm6nh3VBUeKjXEtaTOpvQjgrVjlV2hU5/dxphFN9RlYMfGxMrs3zllBpLjfgePRDY7NHGkyqxhdUd3YAvJ+gUGAyA6va4g66n6W/pZ5dT4q3D+J5vkfmD5dlj69QYjECwvTpnjo53j4LSCqopSgqhErMz2jw1V1fUGuc2BsCQq/MMexrALtPEtI9VumuXn/AG1pEP78xfTvETwlSiehh8uUUkktHYTtI9ohridxa+/CmZnDe8cQ0zYNJZsL2+ii7Kh9PDuqexluoOa82BvECd7hTdoM6bVpuZ7MtcYJkg8ygl8WVR8ycnqKHjOsKeg/0p+Z0gKOpjWkOiTAsOCCsh+WnbqjP+sVqdE05BY60ETF5seEPH4KFmaf3IkxGKaCByVH+ZvwE3B5LVr0X126S2ke/wB6HbdEOG2TowSWzz83lzlJ8XSDKeZPa4Oa4ggzyjcR2mrPHecP9oCpmqUbI6RJKTl2XWV55Uoju6SHXII59Fe4HtqyR7WmW+Lbj4G6yOHO3gFK8LmhZ6dhsZSrNmk4OHMbjzG4QuOaIXntOo6m4OY4tI2IMFaXLe1AqDRWgO4dwfMcH5IJRCsdiwuUuMauXAlY2rpeHAe6QR6GV6NlmKFR9N7bhzCR9x6XC8wxWY0tMB4PkVqPw9zQOpvYDLqTtTRzpdYj4j5oc0bVot8OdNwfTDs6wjq9dm4DXW9CrPMcsa4tB95oiefFJicA9r2vbMF4JHIEzdFPdL0jHFpUPzO2PwTdLQJRepB7bKak5dJAwY+ngmTOkT1N1BiCQfdDx42PxRzDyke2Utx+CmKvsqahkQKbW+pKjo5cCZcfTb4q3NKUPUqNFtygSdjONERPeB4Gy7Hkwkc+eERXoW81Q4/aDCkygpCSfBSuaDuxs9f7J1b+G7axRvswRKkaphuNle+gGju87od5RuIUDmKzx/xPJ8uPGYOEsLntSAqpEQ8JMRltKtHtabXxtqEqVoUwMLWarvQlHL6Ypilob7MbNi287eaoe13ZdpY12HYA8GHNbuQfDwWjZPJAUwI/SJPUpTmijHGUXZgcq/D2qb1XBg3AHed8NlNjvw3c5oDao3Ny0/QFbovDbm5XDGkmAI8Uu/grc5PtnnFDsZjcM2q1uioyqzS4B0HqDB5WaxuAq0P8Wm5k7Ei3xFl7fWFrlU2YUKbmkVCIMiCQbLfq0J+jezybH0XUXAVGkSAQRcEG8gixUAx7fFWvanK6VNuqjUJbqgMJkbbt6BZkHbwTuSltCZRcdMv8Ni2Fsg3G/EeqJY8OQHZ0SHjrH3RVfL3Nuz+3wW2LHu3UZslp1uHCD0+4XOC0wucszaRoeZH6T08CuVPTpHcCy5DRxVq27KZ7+UxLahnTdrwOh8PAwVfYLsUym+artYBsBYeqzHaFgGJqACBNgPIImhkJ07R7Nh+0lGoyWuBnaD18FLTuSsJ2EpAhx/p+RK29N8FTNUytz5pOgqrC6meiiNQJG1OiW2ctMKbWKcKsboRlRLWeeEmc6LcUkJmGPtAVOK72PDhLh+obnzjlWL8NyTdLToBdDuxksi6Ianadjd2mfBpT8F2na7vel/2UlfKWuExKramUjp9bo22YqfoJxuLD7NuSp8G+BCBbhg22yNpjZJkEp06ExTbjzTHgJMZViEK7Eq3xl9tnk+bNSmTFoUbmqEYhUXaPtH7ICnTGqq+zQOPEhUkNWXtWpFgnU6h4QGWUHim32jtTyJcfsPBFvfaB6pEpWyvHjpbLHDsBFzdPxFcNEC5QFCpJ0yjaeGukyZQkNpO63lQ5jmjMO3W8wB/zZOzbMaeEpl7zsLAbrzLMs6fjKmp9mA91sE+p6lYrl/IbFbLnMu1tWvIpS1v8xBn0HCrHUQBLyXE7SSfkYhJQpwLAGOmoR5qdtDk3KbGHwNnOOKPKX6fxIX8aY8g23zuVEcLrkaA6ASYaLAbkwNkfhcQaVRlRvvMcHCdrcLQZpmbdFRgfS9rVpanVABJbM/l3Ob3S+P1DeIKdwSIH5uR9Uv0X+TD0sMKc6DE7g7fHhPr45wY6B3gNt/UdQle0nYE+SiLrwbRtPH9ltV0Bzjl/JU/ldfqv8lXhHvqPu4noehVpgqt7iSDceP8AdTSDMNgjdB1hDg70d9lqEtU6ZY4okEn5DYDouUNF2s6TyInoRf7JEDyRi6YccM5K4qzW5ZnBrl8t06T1nqsX2kb/AN1U8x9Aia+aup2pugu95wDp5t3p8dlUYvEOcSXEkncndMbFxRsvw9xk+1H8ob9St9TdIBXl/wCH1fTUqeIb9SvQcDiuOh+SRkK8XQY5xBU9MifND1BZMo1OFPdjqoOiEUKYIQbn2lSMxNoSpLQUdMAzHKnVB3ajmEciI9QVX4TD1mOiq9zgBu2BzbjotTQb3fFNq0523Ww0qY/sqxWohrNbq2qe8O/tGxi3wTcTiMOASDWMkQO9t6wjq9I9GoM4cOkQETSGKP8AFlJkuHrOqOe95DNR0sIBgcAlacMtPQIbC09IKdXxEMSnti8jSKnHYiXnwQWKxjabdT3Bo8SoMxxopsfVds36nYLzjNM0fXfqefIcAdAvRx0lxXo8edyk2bTMO2lJjD7M638Wt5koPsZhTWqvxNU6nTDfM7n7LFNElej9k6GmkI4cuySpBY4WzR1W+iiIUlUzdDtqyYUt2V1RJRw51TJVt+ZDGy5QYWmoM3cfZPjfSQzzjdC9sNHnfa/tH+aq6Gkmmw/E/sh8I2B+r0KqMJTvfeVZiw/Yp7VaDx9WWuArktcOpEk724+J+SscJVDHB2lro4dsbKvyZoLQT1VroEf+k+HRF5j/APVr4JX57FvYUYB/lnmd0uI7V4Zji3vaiIth2D6lUuYENLQans5LjqEE91hcBHUkAL0Cp2Pwjm1C9vtNDGDW46nve9lnhwsI3t0XMnSMz2dzatiqwZ7ZrAZcCGskn+Vs25NkDXyCka9VtSs6W3ggBwkSS6JaY2hqoW6qdV4Dj3HENcLGQYnzVlkuFc41Kmn2hAvLgLyDeTeYj1RGMCaxskNOqCRqiJjYxxb6IXEULOb1H0up6NTvPIEDWIHSS6yNrQYAHF+slchmR3T+V/wr8FB0u8p+65LljO4377Rq58FyTlq/3/oLHk4qv3/cBzMt1nRqA/zEEzN7hCzwpMQQXEjaSfmoHJ4tF72QbFRwncBbZlTSWv4NnDodpXl1HEuY4EGCDuFu8h7TMrANqQ15sRwY2ePHqEma1Y7G90a9lSQhXVtLrqfCtgdQkx+GkKK9lzVoNo1gR5onDuELO4XEEWJRYzGD0Qy7BRo2FNeYVZhM2BMSrAVA7myYg4s51YusQIQ1YEIl7g3ZMN2rWxqkgMulVmbYoAROwkqTtDnDcLQfVO8Q0dXHYLyat2nrva9r3SHzMi9zNjwjxY7dkfk5PSEznPqldxBcQybNG1tiepVWUpCRVpJdEQ2V6R2ZxYdSaRcEX8CNwvNyrjs9n5w5LTdjjfwPVKyxclobjlxez1BjpQmJplrrKofn7Wx3hfxRTc6DhMgqZJopNNhT3Ah8dJHjwq3DZyIglHnHCBBF1yWw06PJ8Zhn0KjmvEd4wYsRO4KlbVkcL0nE4CnXaQ8brC592dfhXahLqZ55HmnJpmK0EZHXBZHM/wBj9laaz4fBZnLcTpdI2P1V0cQTeT8U6D1RP5cPuU10/wC5FiKDXEa2hwBmDZOxXavFBgoU5ZSb7tgXQBpA1dALBPa8b7nxSOrDYN28EdIkTK+nZkOueDO28+cojCYhvsKjS7S/UHMvB1NjY+RKbVq6mna3oq+jSLjA9fAdStOStljhGQ0uP63kjybN/iT8FJUqb+AP0UGEaS+I7rdlPiWQ3+ox6C5+y5ILJp18AuF7ob4R+65K3e3olWOKfaAKIlNKeQmFcGiN66hVIcCLEbHpCVwUXK409Q7HdqxWApVLVBtxqHh4+C2gohwXgNN5BBaYI2I3XpPY7t+DFLEQ07Cpwf6uh8VHlw+4lmLMupGgx2Ai4QzHBwhwutQaTXtBBBB5FwVS47KTMhS3umUOPsqquA1Hcg8EKSj+Ypizg8eNip9DuQpGscisChWYytywf7glxGYuYwufDQBJvMBcQ5Zj8RsQW4VrZvUeB6NBJ+cI4pt0DN0jFdou0D8VULnE6ATobwB5dVXto8m319Akw7RMnYf8ATatUk33V6VKkQt27Fc/ompicCtMOKanwmkLjifC4vRMgOB68eIUT6xBJaSPIpi4LKNtkrcdV/nd8SrqjntWA6xdIuLACNtI5VEFPSeWmQhkkPxLdvo2OG7SS3vSDN+nirrKMxp4lr6VQgmDE9PBYFuYNO8j5hOLxu13wSXE9BQi/wAWD44eyqvYDLWuIHlKsMBmAcIm6h/6DXdJFJ8ckgtHmSYCAx2B9kJNRhdPutOojxLh3fmmpEs5qFxe0/RpjVMbH5lQvrO3gfP7rN0szqN2cdk85vVP690dsn44Lu3/AERdOrOMyQAd5t8uVJIp0y9w22HLjxPRvgoOzL9Tajnd54Igm5AIO3RXlOg2CXwes7QiSvsU5xjqP9X3/wAKrs9mjqtRzXNa2GkyJtG8ynY3Fh77e6LDy6+ZUVRjGy2i2Gu3MmXeF9mrm0o49UYkNwQaQSTfhchi60crkNGlGU0lOTSFgwaQontUhSErjiJroUzaqZpTdC44v8j7Q4jCu1UXEjlhMtP+mfottlv4pMeQMRRLOr2mR/tN/qvKw4pdc7pc8cZdjI5JR6Pe8PUp1m66Tg9p5HXoRwUracLx7sx2nqYOpqb3muEOaSdJ/Y+K1Z/Fjrhh/wDp/wCKklgknooWZNbNu3D6jC82/FPE6sTTot2pskjxcf2AU+K/FauZ9nSYzxMvP2CxuPxz6r3VHul7zc/824TcWKSdsXkyJqkRPPA2G56lQlSEprlSTkSWEpCQLjjg5LKQtSArjh0JAEoTmNkrjUm3SLTs3lJxNYMBAgF1xO0WVv2i7Pmg4ElsOBMNEbRx6qry3EexeHNBt0dFukwtNiqJxwFRjG02juw+o95kASbi0pTkmyyHj5YPlRicUwcKSi6Gtjdpn7rSu7EmRqqMA5jWT6AhF5vVYykKNKnDQWyY6cuPJN/gutIpjhlkk21VlZjPxBq1aL6NSm3vt0yJEel5WUBKOzKlcFCQmcrR52TE8UnFjJ8E5rR1hcQkIWizRZDRdSY50Ah8EGfPhT1nufvt8vhym4F38Jn9H3Ti5GKfY1rR/wC1I6vAAAUBKXMKNSlSFUsMOJDSfDc+VwuO7GYppDHOHFj6pEBh67/YvB91zmknczfjouWWFRA4JCnFNKwIYQkKUhNcuOG6V0pZXSuOGykIT0kLDhGHhEaO7PSx+yHIT6T1xxIAohcf6j9FM42ULLADrJ+y444rip2YUkO/y7jzT2Ze4sLxEAx49FplgbgmQjnZa8EtIAIbqNxsgisNEBXObKVJsuOEajcFh9U94NI6oQhWdDs/XLQ4Ms7bvM/dd/M62toUYWoCNnA8j9leYM1qctpuIbYzomTF/JU/5SpSeBUlhNwJBt1kErQ4CtpcAXX9fqs4RY5eXmj7sfTdiXH3qjj4UySg8Zga+ztfW9Nw+q9Y7BUXMe6o8Q3TYzO/gFL297QUC1rdRMbgBwt5ws+kr7GLzslXSPCcXgKx2Y5w/pTW9nqzrim8DqRAlaurnFGmAC8946hZxtcdEfTzhlQNotnUTExa90ahFeyXJmnN20YOp2cxDf8A6y4dW975BAVaRFiCD0IIPwK9kyihoqxM90/JM7T4Vrqfea0+YBWPTBT0ef4I/wANn9CPweT1KphrfU2HxUGRH+Np4FgOBdbzAj5LXIyiDJOxtOnDqv8AEdvH6R6c+qr/AMUKDjQYWNLgCQdImAQIkDiy2FASEhKCwzxBjv8Atz1Dg3T+rkzp6cea5a3ssdWJxT/8zvnUd+y5GA3R/9k="/>
          <p:cNvSpPr>
            <a:spLocks noChangeAspect="1" noChangeArrowheads="1"/>
          </p:cNvSpPr>
          <p:nvPr/>
        </p:nvSpPr>
        <p:spPr bwMode="auto">
          <a:xfrm>
            <a:off x="2915816" y="1431852"/>
            <a:ext cx="25146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6" name="AutoShape 2" descr="data:image/jpeg;base64,/9j/4AAQSkZJRgABAQAAAQABAAD/2wCEAAkGBhQSERUUExQWFRUUFRcYFBgXFxQVFxoXFxQVFBcUFxQYHCYfFxokGRQUHy8gJCcpLCwsFR4xNTAqNSYrLCkBCQoKDgwOGg8PGikkHBwpLCkpLCkpKSwpLCwsKSwsKSksKSkpKSwsLCwpKSwpLC0sLCkpLCwsLCwsKSw1KSwpLP/AABEIAL8BCAMBIgACEQEDEQH/xAAbAAABBQEBAAAAAAAAAAAAAAAEAQIDBQYAB//EAD4QAAEDAgUBBQYEBAUEAwAAAAEAAhEDIQQFEjFBUQYiYXGBEzKRobHBBxRC0SNScuEzYoKS8BUk4vEWQ5P/xAAZAQADAQEBAAAAAAAAAAAAAAACAwQBAAX/xAArEQACAgICAgEDAgcBAAAAAAAAAQIRAyESMQRBURMiMoHwYXGRscHR4SP/2gAMAwEAAhEDEQA/ALHEVAEBTr7qTGP8QgKlcwYcL+H3KVR1iuxUO1dL/C63mAxQqMa4bOAI9V5zQpS5o6n4rSZHm7aFOoyoYNJxgHlpuIQ8aCTNVUqBolxAA5NlXYntHRa2Q4POwA6+fCx2fZ6+uRFmjjdVmCwznGBcnldRq2X2ado31PdMDoP3VI4PLjLSSfGVosvycj3hHirQ5aOFnJINY7MK7AvnhIwuYbSTMLY4rLx0VLj8GLmOfFapGOFAmD7T1aRjUSJ911x6E7LVZT2gp17e6/oefIrDY2gGiJlDUXkQRvx/YrtGcWeovaoSqTI+0JdFOrvs1x58D4+KvHBYCMKYU8hMKNAMYlakTmowB7QmYtxDDA3UgTcdiAymSeBZKybi7CiUtUMGp9paAZO28kT5LL5xXcXtawgurEaWjjUbXlFYzMHVmVNZ0s4gcjjyUPYjCipiWvIkCdHg1u7vog8de2bM3eQ9l2YVokB7xBubeJjrurTFvkE2vwlL+Sq7EVZJg3AOls87qutAFfXy+mSO6BBEkbmOCrVjhptssjRzSpJ1h2oEyCNN7+71BstHk9bVRBgiZ333QQezZ9DMVsVnapWixZsfIrO1GpeQOIDWbY8SqrGC8fNW2I2VXiWlzwBzA+y2JjNX+GjR7UzbUW6TMQQQT8WyF6icbrIae4A+JfA1Rw2/Jhed5Lgfy+GaXNa54qarGHWdx12PC12HzaloDKjmGoAAGOdqDg52oOaIlxG0bghO6ARf4jEU5DHObL5AaSL3giOfJcsv+SpyCSS91b2jXOdL2MD9Qe0G4bs0iPNcgc+OhiVmGx1VAPr2RGNeOiAdUtZa0LJqFQ6gb2M2XZjjPbuL4IHEff4KTBYZzmmBvM+X7KwyrLCRcSAZPFunxWUEgLBYUusWxz5LUZHlMd4qLA4Lvgkbn5DZajD0QBCVJ3opxr2DmkE5rEWaAQ7mwkuLRTGgerQkKpx2BkXkfRXFQoZ7jyh5UM+kmZDF5WJFvDzXMyYdPLwWjq0RMwmmlz8kLmEsBRV8p1C1iOfJH5HmxfNKpZ7evIRmjwVVnWFc0itT95m/i3kIsc70yfNhraL5yYU3C4gPYHDkSnFUohY0BK0LglCIAeFKaIcCDGx3UTVVdrM+GGoGP8R/dYOb8rGrCRk8xwLsTifyuHgxJe6YEDefonEuwldmhpimdLo4GzhHK0nZbK/yWFfXqf4rxreTwOG+kys6MTTe5xdUaSXE7jk8rEuKSXo5m6pY0PaHNIIPRVOcU3O90i3hcHqHC4VCzGGkCadVsDdpIIP7eigqdu7QaV+odZE5HJFi4vJGolztvFarA0NFJreYv5m6o+x2LNdjqj2AEOhu+0DaVotSZCNbAnL0AZj7jvIrOvNlpcVsfIrM4h0BJn2MiVuNqwE/IMDVe8VBGi4N7nrb4KKjRNaoGcbnyWmw2WNYA1tgPFHHQD2EVcwYXAMIcaLAx1596XSOhS4qnQfTZ7atoewucxwa7U20jVvLCd+iho5IxrXBnd1QSd5jqnYTJw2sKhhwNN7HCNU6oLTB3g/ZNv2CgftBhGith8S2swuDWl7w+GktNyBzLeLJULRyKpisUGlpaGMloIhpDI7gO17rkLimFbB8YhGMkhvUgfFEYqJ3C7JyDXbMm5PwErX2YjT4OgGNDY7xBnyR1LBQ0yQJuY8SYCB0GQTu4fdXWGeG7rnIJIbSpAPEDhGkoek/+6lc7ZRzeyzH0EUH8J1RllA10bJ3tUPIekDVWKF1LqiatS6cGyEmTKV0Vr2eqa3yRzqaHhLsamQFihrUwRCMiEPWcsumBKNlbk50h9L+R3d/pNx9wjkEBpqg9QR8LhGEr0MbtWeNlXGTQ4JU1pTmpgkWpWDQXOMBoknyWOyaicwxhrvH8GiYYOC4bfDcp/avM3VqjcJRu5575HA5nwC1OUZe2hSbTZs0fE8krejS1aVmv/hD69d7qfsm09XI+Ow6rRMVLis3fh6xYwlzSJI1hpBPSy2FXsyfWh+K/DioAT7SlAF9/wBlkcw7LPDvfY8AidPTmLLS4rtbVhzdDyIMj2n3hZ/AZs6riGUy1zA50Tqnxi4WvjZlujZ0gA0Bu0CI8k8JjaekQNhsnAJqFg2K2PkVlMeYC1mI2Pksfm57p8lLLseuiXsvS99/Mx91oQdvFUHZf/DJ/wA32Cu6jZIj0RAhLayezEtOxQJdMkSDyOnkhsVRa4Xseot9EXI5IuHOsuWTql1P3apjpJPwXIHsIjxBTcqd/GaOu6ZWdK7JzNZkcTPwTWAjdGoC4DpcnyROFGp1+VWYWuJP/IRNPHBsn4JbY1IuC4AwP7LpVRgcU55VwynYKae2VQHsT2sHgka1QYjHNbul9D0yZzAuDYCq6mdtmAU+lmgKBjosIqPhD67pznSuZTSyhUNddD1aSPIshKtW8LKBbKyu3vN8/spiU3EbtjqfolK9DB+J43kv7x7FV9pc9GHpWvUdZoG8nwUmbZwzD0y5xvwPFVOQZS+tU/NYgXP+Ew8D+YjqqKJrJ+zeVjDN9pWvWq3PJA30/urnEYDGPa+rRLdDYIH6o/pgyUmPY4gFpaCDNzHzUGa/iDVwdHR7FjzUBAcx5OmIuW6V2vZyUm9DcBleNr1WFzhAJ7h105sfeEKyzbsdWr0NbWUqb2ua4uLjqhty3bkLMYH8XsQKjXOoa3SZJJbNiOG+Knb+L1dgcx+HY/UDcucIn0uu+zsP6eTqjb4KhhKrgw4Zus24AmN5H7Kr7UdkvYgVWMptE2i5HO5CyGB/E91OqH+xZYzEv+sKxz/8YjXpezGHaJ3PtHH4dwLJZY2GvGyVtANDG1vaPmqQ0iWi5IjfhGMoYl2oseSBBB1xHWWkXlY9/awg6vZN2izj+y0HZ/ta+o5rGUmE1Ad6hbpjqdPKK4MTKGSL6NM7GNfLQbgXELLZ2zunyWhwGW1Guc9+gS02a4u+wVPnlPunySpdhroG7KvPs3gcO+yv2tmI3Cz/AGVpyyp4OH0WhpSLrWYhcRhS4SDdVFXCOLjJt81oi8QgMSBuhYRQYtkLk/GBciBAK9T/AJC0eR9k+5rdU0vc2zYFgRafFU2GZrq02H9T2g+UrbYjL2vqtEfBDlm4tJFfi4VNOUvRR0y6kSyoLjZw5RlOCJN52R+Py/QbuBBMNB38vFU1V2mro2mCOkbylqTl2dKCi9GhyqjeVbuFlX5WLKwe+ByPRCw4oAxWLcLBVzMo1nvE/FF4rFsbJLhb4/BUGNznEvLm02mi0CxI7zvLok3ydIclxVssq2Q0xxB87pjKbWKoyXA1K0+3qOFnSSBuD3YkSbbqXCYRweWSS3rBjz8EvJBxex2JrIm16NJg+8LFSvEKvyagabrmztlY40wDC5waQcZWVmMxTnd1lz8kC/J6xuXt9JVLmVGuZ0F0ztxE723RdKm6nh3VBUeKjXEtaTOpvQjgrVjlV2hU5/dxphFN9RlYMfGxMrs3zllBpLjfgePRDY7NHGkyqxhdUd3YAvJ+gUGAyA6va4g66n6W/pZ5dT4q3D+J5vkfmD5dlj69QYjECwvTpnjo53j4LSCqopSgqhErMz2jw1V1fUGuc2BsCQq/MMexrALtPEtI9VumuXn/AG1pEP78xfTvETwlSiehh8uUUkktHYTtI9ohridxa+/CmZnDe8cQ0zYNJZsL2+ii7Kh9PDuqexluoOa82BvECd7hTdoM6bVpuZ7MtcYJkg8ygl8WVR8ycnqKHjOsKeg/0p+Z0gKOpjWkOiTAsOCCsh+WnbqjP+sVqdE05BY60ETF5seEPH4KFmaf3IkxGKaCByVH+ZvwE3B5LVr0X126S2ke/wB6HbdEOG2TowSWzz83lzlJ8XSDKeZPa4Oa4ggzyjcR2mrPHecP9oCpmqUbI6RJKTl2XWV55Uoju6SHXII59Fe4HtqyR7WmW+Lbj4G6yOHO3gFK8LmhZ6dhsZSrNmk4OHMbjzG4QuOaIXntOo6m4OY4tI2IMFaXLe1AqDRWgO4dwfMcH5IJRCsdiwuUuMauXAlY2rpeHAe6QR6GV6NlmKFR9N7bhzCR9x6XC8wxWY0tMB4PkVqPw9zQOpvYDLqTtTRzpdYj4j5oc0bVot8OdNwfTDs6wjq9dm4DXW9CrPMcsa4tB95oiefFJicA9r2vbMF4JHIEzdFPdL0jHFpUPzO2PwTdLQJRepB7bKak5dJAwY+ngmTOkT1N1BiCQfdDx42PxRzDyke2Utx+CmKvsqahkQKbW+pKjo5cCZcfTb4q3NKUPUqNFtygSdjONERPeB4Gy7Hkwkc+eERXoW81Q4/aDCkygpCSfBSuaDuxs9f7J1b+G7axRvswRKkaphuNle+gGju87od5RuIUDmKzx/xPJ8uPGYOEsLntSAqpEQ8JMRltKtHtabXxtqEqVoUwMLWarvQlHL6Ypilob7MbNi287eaoe13ZdpY12HYA8GHNbuQfDwWjZPJAUwI/SJPUpTmijHGUXZgcq/D2qb1XBg3AHed8NlNjvw3c5oDao3Ny0/QFbovDbm5XDGkmAI8Uu/grc5PtnnFDsZjcM2q1uioyqzS4B0HqDB5WaxuAq0P8Wm5k7Ei3xFl7fWFrlU2YUKbmkVCIMiCQbLfq0J+jezybH0XUXAVGkSAQRcEG8gixUAx7fFWvanK6VNuqjUJbqgMJkbbt6BZkHbwTuSltCZRcdMv8Ni2Fsg3G/EeqJY8OQHZ0SHjrH3RVfL3Nuz+3wW2LHu3UZslp1uHCD0+4XOC0wucszaRoeZH6T08CuVPTpHcCy5DRxVq27KZ7+UxLahnTdrwOh8PAwVfYLsUym+artYBsBYeqzHaFgGJqACBNgPIImhkJ07R7Nh+0lGoyWuBnaD18FLTuSsJ2EpAhx/p+RK29N8FTNUytz5pOgqrC6meiiNQJG1OiW2ctMKbWKcKsboRlRLWeeEmc6LcUkJmGPtAVOK72PDhLh+obnzjlWL8NyTdLToBdDuxksi6Ianadjd2mfBpT8F2na7vel/2UlfKWuExKramUjp9bo22YqfoJxuLD7NuSp8G+BCBbhg22yNpjZJkEp06ExTbjzTHgJMZViEK7Eq3xl9tnk+bNSmTFoUbmqEYhUXaPtH7ICnTGqq+zQOPEhUkNWXtWpFgnU6h4QGWUHim32jtTyJcfsPBFvfaB6pEpWyvHjpbLHDsBFzdPxFcNEC5QFCpJ0yjaeGukyZQkNpO63lQ5jmjMO3W8wB/zZOzbMaeEpl7zsLAbrzLMs6fjKmp9mA91sE+p6lYrl/IbFbLnMu1tWvIpS1v8xBn0HCrHUQBLyXE7SSfkYhJQpwLAGOmoR5qdtDk3KbGHwNnOOKPKX6fxIX8aY8g23zuVEcLrkaA6ASYaLAbkwNkfhcQaVRlRvvMcHCdrcLQZpmbdFRgfS9rVpanVABJbM/l3Ob3S+P1DeIKdwSIH5uR9Uv0X+TD0sMKc6DE7g7fHhPr45wY6B3gNt/UdQle0nYE+SiLrwbRtPH9ltV0Bzjl/JU/ldfqv8lXhHvqPu4noehVpgqt7iSDceP8AdTSDMNgjdB1hDg70d9lqEtU6ZY4okEn5DYDouUNF2s6TyInoRf7JEDyRi6YccM5K4qzW5ZnBrl8t06T1nqsX2kb/AN1U8x9Aia+aup2pugu95wDp5t3p8dlUYvEOcSXEkncndMbFxRsvw9xk+1H8ob9St9TdIBXl/wCH1fTUqeIb9SvQcDiuOh+SRkK8XQY5xBU9MifND1BZMo1OFPdjqoOiEUKYIQbn2lSMxNoSpLQUdMAzHKnVB3ajmEciI9QVX4TD1mOiq9zgBu2BzbjotTQb3fFNq0523Ww0qY/sqxWohrNbq2qe8O/tGxi3wTcTiMOASDWMkQO9t6wjq9I9GoM4cOkQETSGKP8AFlJkuHrOqOe95DNR0sIBgcAlacMtPQIbC09IKdXxEMSnti8jSKnHYiXnwQWKxjabdT3Bo8SoMxxopsfVds36nYLzjNM0fXfqefIcAdAvRx0lxXo8edyk2bTMO2lJjD7M638Wt5koPsZhTWqvxNU6nTDfM7n7LFNElej9k6GmkI4cuySpBY4WzR1W+iiIUlUzdDtqyYUt2V1RJRw51TJVt+ZDGy5QYWmoM3cfZPjfSQzzjdC9sNHnfa/tH+aq6Gkmmw/E/sh8I2B+r0KqMJTvfeVZiw/Yp7VaDx9WWuArktcOpEk724+J+SscJVDHB2lro4dsbKvyZoLQT1VroEf+k+HRF5j/APVr4JX57FvYUYB/lnmd0uI7V4Zji3vaiIth2D6lUuYENLQans5LjqEE91hcBHUkAL0Cp2Pwjm1C9vtNDGDW46nve9lnhwsI3t0XMnSMz2dzatiqwZ7ZrAZcCGskn+Vs25NkDXyCka9VtSs6W3ggBwkSS6JaY2hqoW6qdV4Dj3HENcLGQYnzVlkuFc41Kmn2hAvLgLyDeTeYj1RGMCaxskNOqCRqiJjYxxb6IXEULOb1H0up6NTvPIEDWIHSS6yNrQYAHF+slchmR3T+V/wr8FB0u8p+65LljO4377Rq58FyTlq/3/oLHk4qv3/cBzMt1nRqA/zEEzN7hCzwpMQQXEjaSfmoHJ4tF72QbFRwncBbZlTSWv4NnDodpXl1HEuY4EGCDuFu8h7TMrANqQ15sRwY2ePHqEma1Y7G90a9lSQhXVtLrqfCtgdQkx+GkKK9lzVoNo1gR5onDuELO4XEEWJRYzGD0Qy7BRo2FNeYVZhM2BMSrAVA7myYg4s51YusQIQ1YEIl7g3ZMN2rWxqkgMulVmbYoAROwkqTtDnDcLQfVO8Q0dXHYLyat2nrva9r3SHzMi9zNjwjxY7dkfk5PSEznPqldxBcQybNG1tiepVWUpCRVpJdEQ2V6R2ZxYdSaRcEX8CNwvNyrjs9n5w5LTdjjfwPVKyxclobjlxez1BjpQmJplrrKofn7Wx3hfxRTc6DhMgqZJopNNhT3Ah8dJHjwq3DZyIglHnHCBBF1yWw06PJ8Zhn0KjmvEd4wYsRO4KlbVkcL0nE4CnXaQ8brC592dfhXahLqZ55HmnJpmK0EZHXBZHM/wBj9laaz4fBZnLcTpdI2P1V0cQTeT8U6D1RP5cPuU10/wC5FiKDXEa2hwBmDZOxXavFBgoU5ZSb7tgXQBpA1dALBPa8b7nxSOrDYN28EdIkTK+nZkOueDO28+cojCYhvsKjS7S/UHMvB1NjY+RKbVq6mna3oq+jSLjA9fAdStOStljhGQ0uP63kjybN/iT8FJUqb+AP0UGEaS+I7rdlPiWQ3+ox6C5+y5ILJp18AuF7ob4R+65K3e3olWOKfaAKIlNKeQmFcGiN66hVIcCLEbHpCVwUXK409Q7HdqxWApVLVBtxqHh4+C2gohwXgNN5BBaYI2I3XpPY7t+DFLEQ07Cpwf6uh8VHlw+4lmLMupGgx2Ai4QzHBwhwutQaTXtBBBB5FwVS47KTMhS3umUOPsqquA1Hcg8EKSj+Ypizg8eNip9DuQpGscisChWYytywf7glxGYuYwufDQBJvMBcQ5Zj8RsQW4VrZvUeB6NBJ+cI4pt0DN0jFdou0D8VULnE6ATobwB5dVXto8m319Akw7RMnYf8ATatUk33V6VKkQt27Fc/ompicCtMOKanwmkLjifC4vRMgOB68eIUT6xBJaSPIpi4LKNtkrcdV/nd8SrqjntWA6xdIuLACNtI5VEFPSeWmQhkkPxLdvo2OG7SS3vSDN+nirrKMxp4lr6VQgmDE9PBYFuYNO8j5hOLxu13wSXE9BQi/wAWD44eyqvYDLWuIHlKsMBmAcIm6h/6DXdJFJ8ckgtHmSYCAx2B9kJNRhdPutOojxLh3fmmpEs5qFxe0/RpjVMbH5lQvrO3gfP7rN0szqN2cdk85vVP690dsn44Lu3/AERdOrOMyQAd5t8uVJIp0y9w22HLjxPRvgoOzL9Tajnd54Igm5AIO3RXlOg2CXwes7QiSvsU5xjqP9X3/wAKrs9mjqtRzXNa2GkyJtG8ynY3Fh77e6LDy6+ZUVRjGy2i2Gu3MmXeF9mrm0o49UYkNwQaQSTfhchi60crkNGlGU0lOTSFgwaQontUhSErjiJroUzaqZpTdC44v8j7Q4jCu1UXEjlhMtP+mfottlv4pMeQMRRLOr2mR/tN/qvKw4pdc7pc8cZdjI5JR6Pe8PUp1m66Tg9p5HXoRwUracLx7sx2nqYOpqb3muEOaSdJ/Y+K1Z/Fjrhh/wDp/wCKklgknooWZNbNu3D6jC82/FPE6sTTot2pskjxcf2AU+K/FauZ9nSYzxMvP2CxuPxz6r3VHul7zc/824TcWKSdsXkyJqkRPPA2G56lQlSEprlSTkSWEpCQLjjg5LKQtSArjh0JAEoTmNkrjUm3SLTs3lJxNYMBAgF1xO0WVv2i7Pmg4ElsOBMNEbRx6qry3EexeHNBt0dFukwtNiqJxwFRjG02juw+o95kASbi0pTkmyyHj5YPlRicUwcKSi6Gtjdpn7rSu7EmRqqMA5jWT6AhF5vVYykKNKnDQWyY6cuPJN/gutIpjhlkk21VlZjPxBq1aL6NSm3vt0yJEel5WUBKOzKlcFCQmcrR52TE8UnFjJ8E5rR1hcQkIWizRZDRdSY50Ah8EGfPhT1nufvt8vhym4F38Jn9H3Ti5GKfY1rR/wC1I6vAAAUBKXMKNSlSFUsMOJDSfDc+VwuO7GYppDHOHFj6pEBh67/YvB91zmknczfjouWWFRA4JCnFNKwIYQkKUhNcuOG6V0pZXSuOGykIT0kLDhGHhEaO7PSx+yHIT6T1xxIAohcf6j9FM42ULLADrJ+y444rip2YUkO/y7jzT2Ze4sLxEAx49FplgbgmQjnZa8EtIAIbqNxsgisNEBXObKVJsuOEajcFh9U94NI6oQhWdDs/XLQ4Ms7bvM/dd/M62toUYWoCNnA8j9leYM1qctpuIbYzomTF/JU/5SpSeBUlhNwJBt1kErQ4CtpcAXX9fqs4RY5eXmj7sfTdiXH3qjj4UySg8Zga+ztfW9Nw+q9Y7BUXMe6o8Q3TYzO/gFL297QUC1rdRMbgBwt5ws+kr7GLzslXSPCcXgKx2Y5w/pTW9nqzrim8DqRAlaurnFGmAC8946hZxtcdEfTzhlQNotnUTExa90ahFeyXJmnN20YOp2cxDf8A6y4dW975BAVaRFiCD0IIPwK9kyihoqxM90/JM7T4Vrqfea0+YBWPTBT0ef4I/wANn9CPweT1KphrfU2HxUGRH+Np4FgOBdbzAj5LXIyiDJOxtOnDqv8AEdvH6R6c+qr/AMUKDjQYWNLgCQdImAQIkDiy2FASEhKCwzxBjv8Atz1Dg3T+rkzp6cea5a3ssdWJxT/8zvnUd+y5GA3R/9k="/>
          <p:cNvSpPr>
            <a:spLocks noChangeAspect="1" noChangeArrowheads="1"/>
          </p:cNvSpPr>
          <p:nvPr/>
        </p:nvSpPr>
        <p:spPr bwMode="auto">
          <a:xfrm>
            <a:off x="3761656" y="2204864"/>
            <a:ext cx="25146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7" name="AutoShape 4" descr="data:image/jpeg;base64,/9j/4AAQSkZJRgABAQAAAQABAAD/2wCEAAkGBhQSERUUExQWFRUUFRcYFBgXFxQVFxoXFxQVFBcUFxQYHCYfFxokGRQUHy8gJCcpLCwsFR4xNTAqNSYrLCkBCQoKDgwOGg8PGikkHBwpLCkpLCkpKSwpLCwsKSwsKSksKSkpKSwsLCwpKSwpLC0sLCkpLCwsLCwsKSw1KSwpLP/AABEIAL8BCAMBIgACEQEDEQH/xAAbAAABBQEBAAAAAAAAAAAAAAAEAQIDBQYAB//EAD4QAAEDAgUBBQYEBAUEAwAAAAEAAhEDIQQFEjFBUQYiYXGBEzKRobHBBxRC0SNScuEzYoKS8BUk4vEWQ5P/xAAZAQADAQEBAAAAAAAAAAAAAAACAwQBAAX/xAArEQACAgICAgEDAgcBAAAAAAAAAQIRAyESMQRBURMiMoHwYXGRscHR4SP/2gAMAwEAAhEDEQA/ALHEVAEBTr7qTGP8QgKlcwYcL+H3KVR1iuxUO1dL/C63mAxQqMa4bOAI9V5zQpS5o6n4rSZHm7aFOoyoYNJxgHlpuIQ8aCTNVUqBolxAA5NlXYntHRa2Q4POwA6+fCx2fZ6+uRFmjjdVmCwznGBcnldRq2X2ado31PdMDoP3VI4PLjLSSfGVosvycj3hHirQ5aOFnJINY7MK7AvnhIwuYbSTMLY4rLx0VLj8GLmOfFapGOFAmD7T1aRjUSJ911x6E7LVZT2gp17e6/oefIrDY2gGiJlDUXkQRvx/YrtGcWeovaoSqTI+0JdFOrvs1x58D4+KvHBYCMKYU8hMKNAMYlakTmowB7QmYtxDDA3UgTcdiAymSeBZKybi7CiUtUMGp9paAZO28kT5LL5xXcXtawgurEaWjjUbXlFYzMHVmVNZ0s4gcjjyUPYjCipiWvIkCdHg1u7vog8de2bM3eQ9l2YVokB7xBubeJjrurTFvkE2vwlL+Sq7EVZJg3AOls87qutAFfXy+mSO6BBEkbmOCrVjhptssjRzSpJ1h2oEyCNN7+71BstHk9bVRBgiZ333QQezZ9DMVsVnapWixZsfIrO1GpeQOIDWbY8SqrGC8fNW2I2VXiWlzwBzA+y2JjNX+GjR7UzbUW6TMQQQT8WyF6icbrIae4A+JfA1Rw2/Jhed5Lgfy+GaXNa54qarGHWdx12PC12HzaloDKjmGoAAGOdqDg52oOaIlxG0bghO6ARf4jEU5DHObL5AaSL3giOfJcsv+SpyCSS91b2jXOdL2MD9Qe0G4bs0iPNcgc+OhiVmGx1VAPr2RGNeOiAdUtZa0LJqFQ6gb2M2XZjjPbuL4IHEff4KTBYZzmmBvM+X7KwyrLCRcSAZPFunxWUEgLBYUusWxz5LUZHlMd4qLA4Lvgkbn5DZajD0QBCVJ3opxr2DmkE5rEWaAQ7mwkuLRTGgerQkKpx2BkXkfRXFQoZ7jyh5UM+kmZDF5WJFvDzXMyYdPLwWjq0RMwmmlz8kLmEsBRV8p1C1iOfJH5HmxfNKpZ7evIRmjwVVnWFc0itT95m/i3kIsc70yfNhraL5yYU3C4gPYHDkSnFUohY0BK0LglCIAeFKaIcCDGx3UTVVdrM+GGoGP8R/dYOb8rGrCRk8xwLsTifyuHgxJe6YEDefonEuwldmhpimdLo4GzhHK0nZbK/yWFfXqf4rxreTwOG+kys6MTTe5xdUaSXE7jk8rEuKSXo5m6pY0PaHNIIPRVOcU3O90i3hcHqHC4VCzGGkCadVsDdpIIP7eigqdu7QaV+odZE5HJFi4vJGolztvFarA0NFJreYv5m6o+x2LNdjqj2AEOhu+0DaVotSZCNbAnL0AZj7jvIrOvNlpcVsfIrM4h0BJn2MiVuNqwE/IMDVe8VBGi4N7nrb4KKjRNaoGcbnyWmw2WNYA1tgPFHHQD2EVcwYXAMIcaLAx1596XSOhS4qnQfTZ7atoewucxwa7U20jVvLCd+iho5IxrXBnd1QSd5jqnYTJw2sKhhwNN7HCNU6oLTB3g/ZNv2CgftBhGith8S2swuDWl7w+GktNyBzLeLJULRyKpisUGlpaGMloIhpDI7gO17rkLimFbB8YhGMkhvUgfFEYqJ3C7JyDXbMm5PwErX2YjT4OgGNDY7xBnyR1LBQ0yQJuY8SYCB0GQTu4fdXWGeG7rnIJIbSpAPEDhGkoek/+6lc7ZRzeyzH0EUH8J1RllA10bJ3tUPIekDVWKF1LqiatS6cGyEmTKV0Vr2eqa3yRzqaHhLsamQFihrUwRCMiEPWcsumBKNlbk50h9L+R3d/pNx9wjkEBpqg9QR8LhGEr0MbtWeNlXGTQ4JU1pTmpgkWpWDQXOMBoknyWOyaicwxhrvH8GiYYOC4bfDcp/avM3VqjcJRu5575HA5nwC1OUZe2hSbTZs0fE8krejS1aVmv/hD69d7qfsm09XI+Ow6rRMVLis3fh6xYwlzSJI1hpBPSy2FXsyfWh+K/DioAT7SlAF9/wBlkcw7LPDvfY8AidPTmLLS4rtbVhzdDyIMj2n3hZ/AZs6riGUy1zA50Tqnxi4WvjZlujZ0gA0Bu0CI8k8JjaekQNhsnAJqFg2K2PkVlMeYC1mI2Pksfm57p8lLLseuiXsvS99/Mx91oQdvFUHZf/DJ/wA32Cu6jZIj0RAhLayezEtOxQJdMkSDyOnkhsVRa4Xseot9EXI5IuHOsuWTql1P3apjpJPwXIHsIjxBTcqd/GaOu6ZWdK7JzNZkcTPwTWAjdGoC4DpcnyROFGp1+VWYWuJP/IRNPHBsn4JbY1IuC4AwP7LpVRgcU55VwynYKae2VQHsT2sHgka1QYjHNbul9D0yZzAuDYCq6mdtmAU+lmgKBjosIqPhD67pznSuZTSyhUNddD1aSPIshKtW8LKBbKyu3vN8/spiU3EbtjqfolK9DB+J43kv7x7FV9pc9GHpWvUdZoG8nwUmbZwzD0y5xvwPFVOQZS+tU/NYgXP+Ew8D+YjqqKJrJ+zeVjDN9pWvWq3PJA30/urnEYDGPa+rRLdDYIH6o/pgyUmPY4gFpaCDNzHzUGa/iDVwdHR7FjzUBAcx5OmIuW6V2vZyUm9DcBleNr1WFzhAJ7h105sfeEKyzbsdWr0NbWUqb2ua4uLjqhty3bkLMYH8XsQKjXOoa3SZJJbNiOG+Knb+L1dgcx+HY/UDcucIn0uu+zsP6eTqjb4KhhKrgw4Zus24AmN5H7Kr7UdkvYgVWMptE2i5HO5CyGB/E91OqH+xZYzEv+sKxz/8YjXpezGHaJ3PtHH4dwLJZY2GvGyVtANDG1vaPmqQ0iWi5IjfhGMoYl2oseSBBB1xHWWkXlY9/awg6vZN2izj+y0HZ/ta+o5rGUmE1Ad6hbpjqdPKK4MTKGSL6NM7GNfLQbgXELLZ2zunyWhwGW1Guc9+gS02a4u+wVPnlPunySpdhroG7KvPs3gcO+yv2tmI3Cz/AGVpyyp4OH0WhpSLrWYhcRhS4SDdVFXCOLjJt81oi8QgMSBuhYRQYtkLk/GBciBAK9T/AJC0eR9k+5rdU0vc2zYFgRafFU2GZrq02H9T2g+UrbYjL2vqtEfBDlm4tJFfi4VNOUvRR0y6kSyoLjZw5RlOCJN52R+Py/QbuBBMNB38vFU1V2mro2mCOkbylqTl2dKCi9GhyqjeVbuFlX5WLKwe+ByPRCw4oAxWLcLBVzMo1nvE/FF4rFsbJLhb4/BUGNznEvLm02mi0CxI7zvLok3ydIclxVssq2Q0xxB87pjKbWKoyXA1K0+3qOFnSSBuD3YkSbbqXCYRweWSS3rBjz8EvJBxex2JrIm16NJg+8LFSvEKvyagabrmztlY40wDC5waQcZWVmMxTnd1lz8kC/J6xuXt9JVLmVGuZ0F0ztxE723RdKm6nh3VBUeKjXEtaTOpvQjgrVjlV2hU5/dxphFN9RlYMfGxMrs3zllBpLjfgePRDY7NHGkyqxhdUd3YAvJ+gUGAyA6va4g66n6W/pZ5dT4q3D+J5vkfmD5dlj69QYjECwvTpnjo53j4LSCqopSgqhErMz2jw1V1fUGuc2BsCQq/MMexrALtPEtI9VumuXn/AG1pEP78xfTvETwlSiehh8uUUkktHYTtI9ohridxa+/CmZnDe8cQ0zYNJZsL2+ii7Kh9PDuqexluoOa82BvECd7hTdoM6bVpuZ7MtcYJkg8ygl8WVR8ycnqKHjOsKeg/0p+Z0gKOpjWkOiTAsOCCsh+WnbqjP+sVqdE05BY60ETF5seEPH4KFmaf3IkxGKaCByVH+ZvwE3B5LVr0X126S2ke/wB6HbdEOG2TowSWzz83lzlJ8XSDKeZPa4Oa4ggzyjcR2mrPHecP9oCpmqUbI6RJKTl2XWV55Uoju6SHXII59Fe4HtqyR7WmW+Lbj4G6yOHO3gFK8LmhZ6dhsZSrNmk4OHMbjzG4QuOaIXntOo6m4OY4tI2IMFaXLe1AqDRWgO4dwfMcH5IJRCsdiwuUuMauXAlY2rpeHAe6QR6GV6NlmKFR9N7bhzCR9x6XC8wxWY0tMB4PkVqPw9zQOpvYDLqTtTRzpdYj4j5oc0bVot8OdNwfTDs6wjq9dm4DXW9CrPMcsa4tB95oiefFJicA9r2vbMF4JHIEzdFPdL0jHFpUPzO2PwTdLQJRepB7bKak5dJAwY+ngmTOkT1N1BiCQfdDx42PxRzDyke2Utx+CmKvsqahkQKbW+pKjo5cCZcfTb4q3NKUPUqNFtygSdjONERPeB4Gy7Hkwkc+eERXoW81Q4/aDCkygpCSfBSuaDuxs9f7J1b+G7axRvswRKkaphuNle+gGju87od5RuIUDmKzx/xPJ8uPGYOEsLntSAqpEQ8JMRltKtHtabXxtqEqVoUwMLWarvQlHL6Ypilob7MbNi287eaoe13ZdpY12HYA8GHNbuQfDwWjZPJAUwI/SJPUpTmijHGUXZgcq/D2qb1XBg3AHed8NlNjvw3c5oDao3Ny0/QFbovDbm5XDGkmAI8Uu/grc5PtnnFDsZjcM2q1uioyqzS4B0HqDB5WaxuAq0P8Wm5k7Ei3xFl7fWFrlU2YUKbmkVCIMiCQbLfq0J+jezybH0XUXAVGkSAQRcEG8gixUAx7fFWvanK6VNuqjUJbqgMJkbbt6BZkHbwTuSltCZRcdMv8Ni2Fsg3G/EeqJY8OQHZ0SHjrH3RVfL3Nuz+3wW2LHu3UZslp1uHCD0+4XOC0wucszaRoeZH6T08CuVPTpHcCy5DRxVq27KZ7+UxLahnTdrwOh8PAwVfYLsUym+artYBsBYeqzHaFgGJqACBNgPIImhkJ07R7Nh+0lGoyWuBnaD18FLTuSsJ2EpAhx/p+RK29N8FTNUytz5pOgqrC6meiiNQJG1OiW2ctMKbWKcKsboRlRLWeeEmc6LcUkJmGPtAVOK72PDhLh+obnzjlWL8NyTdLToBdDuxksi6Ianadjd2mfBpT8F2na7vel/2UlfKWuExKramUjp9bo22YqfoJxuLD7NuSp8G+BCBbhg22yNpjZJkEp06ExTbjzTHgJMZViEK7Eq3xl9tnk+bNSmTFoUbmqEYhUXaPtH7ICnTGqq+zQOPEhUkNWXtWpFgnU6h4QGWUHim32jtTyJcfsPBFvfaB6pEpWyvHjpbLHDsBFzdPxFcNEC5QFCpJ0yjaeGukyZQkNpO63lQ5jmjMO3W8wB/zZOzbMaeEpl7zsLAbrzLMs6fjKmp9mA91sE+p6lYrl/IbFbLnMu1tWvIpS1v8xBn0HCrHUQBLyXE7SSfkYhJQpwLAGOmoR5qdtDk3KbGHwNnOOKPKX6fxIX8aY8g23zuVEcLrkaA6ASYaLAbkwNkfhcQaVRlRvvMcHCdrcLQZpmbdFRgfS9rVpanVABJbM/l3Ob3S+P1DeIKdwSIH5uR9Uv0X+TD0sMKc6DE7g7fHhPr45wY6B3gNt/UdQle0nYE+SiLrwbRtPH9ltV0Bzjl/JU/ldfqv8lXhHvqPu4noehVpgqt7iSDceP8AdTSDMNgjdB1hDg70d9lqEtU6ZY4okEn5DYDouUNF2s6TyInoRf7JEDyRi6YccM5K4qzW5ZnBrl8t06T1nqsX2kb/AN1U8x9Aia+aup2pugu95wDp5t3p8dlUYvEOcSXEkncndMbFxRsvw9xk+1H8ob9St9TdIBXl/wCH1fTUqeIb9SvQcDiuOh+SRkK8XQY5xBU9MifND1BZMo1OFPdjqoOiEUKYIQbn2lSMxNoSpLQUdMAzHKnVB3ajmEciI9QVX4TD1mOiq9zgBu2BzbjotTQb3fFNq0523Ww0qY/sqxWohrNbq2qe8O/tGxi3wTcTiMOASDWMkQO9t6wjq9I9GoM4cOkQETSGKP8AFlJkuHrOqOe95DNR0sIBgcAlacMtPQIbC09IKdXxEMSnti8jSKnHYiXnwQWKxjabdT3Bo8SoMxxopsfVds36nYLzjNM0fXfqefIcAdAvRx0lxXo8edyk2bTMO2lJjD7M638Wt5koPsZhTWqvxNU6nTDfM7n7LFNElej9k6GmkI4cuySpBY4WzR1W+iiIUlUzdDtqyYUt2V1RJRw51TJVt+ZDGy5QYWmoM3cfZPjfSQzzjdC9sNHnfa/tH+aq6Gkmmw/E/sh8I2B+r0KqMJTvfeVZiw/Yp7VaDx9WWuArktcOpEk724+J+SscJVDHB2lro4dsbKvyZoLQT1VroEf+k+HRF5j/APVr4JX57FvYUYB/lnmd0uI7V4Zji3vaiIth2D6lUuYENLQans5LjqEE91hcBHUkAL0Cp2Pwjm1C9vtNDGDW46nve9lnhwsI3t0XMnSMz2dzatiqwZ7ZrAZcCGskn+Vs25NkDXyCka9VtSs6W3ggBwkSS6JaY2hqoW6qdV4Dj3HENcLGQYnzVlkuFc41Kmn2hAvLgLyDeTeYj1RGMCaxskNOqCRqiJjYxxb6IXEULOb1H0up6NTvPIEDWIHSS6yNrQYAHF+slchmR3T+V/wr8FB0u8p+65LljO4377Rq58FyTlq/3/oLHk4qv3/cBzMt1nRqA/zEEzN7hCzwpMQQXEjaSfmoHJ4tF72QbFRwncBbZlTSWv4NnDodpXl1HEuY4EGCDuFu8h7TMrANqQ15sRwY2ePHqEma1Y7G90a9lSQhXVtLrqfCtgdQkx+GkKK9lzVoNo1gR5onDuELO4XEEWJRYzGD0Qy7BRo2FNeYVZhM2BMSrAVA7myYg4s51YusQIQ1YEIl7g3ZMN2rWxqkgMulVmbYoAROwkqTtDnDcLQfVO8Q0dXHYLyat2nrva9r3SHzMi9zNjwjxY7dkfk5PSEznPqldxBcQybNG1tiepVWUpCRVpJdEQ2V6R2ZxYdSaRcEX8CNwvNyrjs9n5w5LTdjjfwPVKyxclobjlxez1BjpQmJplrrKofn7Wx3hfxRTc6DhMgqZJopNNhT3Ah8dJHjwq3DZyIglHnHCBBF1yWw06PJ8Zhn0KjmvEd4wYsRO4KlbVkcL0nE4CnXaQ8brC592dfhXahLqZ55HmnJpmK0EZHXBZHM/wBj9laaz4fBZnLcTpdI2P1V0cQTeT8U6D1RP5cPuU10/wC5FiKDXEa2hwBmDZOxXavFBgoU5ZSb7tgXQBpA1dALBPa8b7nxSOrDYN28EdIkTK+nZkOueDO28+cojCYhvsKjS7S/UHMvB1NjY+RKbVq6mna3oq+jSLjA9fAdStOStljhGQ0uP63kjybN/iT8FJUqb+AP0UGEaS+I7rdlPiWQ3+ox6C5+y5ILJp18AuF7ob4R+65K3e3olWOKfaAKIlNKeQmFcGiN66hVIcCLEbHpCVwUXK409Q7HdqxWApVLVBtxqHh4+C2gohwXgNN5BBaYI2I3XpPY7t+DFLEQ07Cpwf6uh8VHlw+4lmLMupGgx2Ai4QzHBwhwutQaTXtBBBB5FwVS47KTMhS3umUOPsqquA1Hcg8EKSj+Ypizg8eNip9DuQpGscisChWYytywf7glxGYuYwufDQBJvMBcQ5Zj8RsQW4VrZvUeB6NBJ+cI4pt0DN0jFdou0D8VULnE6ATobwB5dVXto8m319Akw7RMnYf8ATatUk33V6VKkQt27Fc/ompicCtMOKanwmkLjifC4vRMgOB68eIUT6xBJaSPIpi4LKNtkrcdV/nd8SrqjntWA6xdIuLACNtI5VEFPSeWmQhkkPxLdvo2OG7SS3vSDN+nirrKMxp4lr6VQgmDE9PBYFuYNO8j5hOLxu13wSXE9BQi/wAWD44eyqvYDLWuIHlKsMBmAcIm6h/6DXdJFJ8ckgtHmSYCAx2B9kJNRhdPutOojxLh3fmmpEs5qFxe0/RpjVMbH5lQvrO3gfP7rN0szqN2cdk85vVP690dsn44Lu3/AERdOrOMyQAd5t8uVJIp0y9w22HLjxPRvgoOzL9Tajnd54Igm5AIO3RXlOg2CXwes7QiSvsU5xjqP9X3/wAKrs9mjqtRzXNa2GkyJtG8ynY3Fh77e6LDy6+ZUVRjGy2i2Gu3MmXeF9mrm0o49UYkNwQaQSTfhchi60crkNGlGU0lOTSFgwaQontUhSErjiJroUzaqZpTdC44v8j7Q4jCu1UXEjlhMtP+mfottlv4pMeQMRRLOr2mR/tN/qvKw4pdc7pc8cZdjI5JR6Pe8PUp1m66Tg9p5HXoRwUracLx7sx2nqYOpqb3muEOaSdJ/Y+K1Z/Fjrhh/wDp/wCKklgknooWZNbNu3D6jC82/FPE6sTTot2pskjxcf2AU+K/FauZ9nSYzxMvP2CxuPxz6r3VHul7zc/824TcWKSdsXkyJqkRPPA2G56lQlSEprlSTkSWEpCQLjjg5LKQtSArjh0JAEoTmNkrjUm3SLTs3lJxNYMBAgF1xO0WVv2i7Pmg4ElsOBMNEbRx6qry3EexeHNBt0dFukwtNiqJxwFRjG02juw+o95kASbi0pTkmyyHj5YPlRicUwcKSi6Gtjdpn7rSu7EmRqqMA5jWT6AhF5vVYykKNKnDQWyY6cuPJN/gutIpjhlkk21VlZjPxBq1aL6NSm3vt0yJEel5WUBKOzKlcFCQmcrR52TE8UnFjJ8E5rR1hcQkIWizRZDRdSY50Ah8EGfPhT1nufvt8vhym4F38Jn9H3Ti5GKfY1rR/wC1I6vAAAUBKXMKNSlSFUsMOJDSfDc+VwuO7GYppDHOHFj6pEBh67/YvB91zmknczfjouWWFRA4JCnFNKwIYQkKUhNcuOG6V0pZXSuOGykIT0kLDhGHhEaO7PSx+yHIT6T1xxIAohcf6j9FM42ULLADrJ+y444rip2YUkO/y7jzT2Ze4sLxEAx49FplgbgmQjnZa8EtIAIbqNxsgisNEBXObKVJsuOEajcFh9U94NI6oQhWdDs/XLQ4Ms7bvM/dd/M62toUYWoCNnA8j9leYM1qctpuIbYzomTF/JU/5SpSeBUlhNwJBt1kErQ4CtpcAXX9fqs4RY5eXmj7sfTdiXH3qjj4UySg8Zga+ztfW9Nw+q9Y7BUXMe6o8Q3TYzO/gFL297QUC1rdRMbgBwt5ws+kr7GLzslXSPCcXgKx2Y5w/pTW9nqzrim8DqRAlaurnFGmAC8946hZxtcdEfTzhlQNotnUTExa90ahFeyXJmnN20YOp2cxDf8A6y4dW975BAVaRFiCD0IIPwK9kyihoqxM90/JM7T4Vrqfea0+YBWPTBT0ef4I/wANn9CPweT1KphrfU2HxUGRH+Np4FgOBdbzAj5LXIyiDJOxtOnDqv8AEdvH6R6c+qr/AMUKDjQYWNLgCQdImAQIkDiy2FASEhKCwzxBjv8Atz1Dg3T+rkzp6cea5a3ssdWJxT/8zvnUd+y5GA3R/9k="/>
          <p:cNvSpPr>
            <a:spLocks noChangeAspect="1" noChangeArrowheads="1"/>
          </p:cNvSpPr>
          <p:nvPr/>
        </p:nvSpPr>
        <p:spPr bwMode="auto">
          <a:xfrm>
            <a:off x="683568" y="470974"/>
            <a:ext cx="25146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3" name="Titel 1"/>
          <p:cNvSpPr txBox="1">
            <a:spLocks/>
          </p:cNvSpPr>
          <p:nvPr/>
        </p:nvSpPr>
        <p:spPr bwMode="auto">
          <a:xfrm>
            <a:off x="-1476672" y="112474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a-DK" sz="4000" dirty="0" smtClean="0"/>
              <a:t>Intro - pumpecase</a:t>
            </a:r>
            <a:endParaRPr lang="da-DK" sz="40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002" y="2245526"/>
            <a:ext cx="2880000" cy="355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Billede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5976" y="2419375"/>
            <a:ext cx="4320000" cy="264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90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29"/>
          <a:stretch/>
        </p:blipFill>
        <p:spPr bwMode="auto">
          <a:xfrm>
            <a:off x="0" y="764704"/>
            <a:ext cx="9144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8186" b="49999"/>
          <a:stretch/>
        </p:blipFill>
        <p:spPr bwMode="auto">
          <a:xfrm rot="5400000">
            <a:off x="-3104619" y="3285841"/>
            <a:ext cx="6858002" cy="286320"/>
          </a:xfrm>
          <a:prstGeom prst="rect">
            <a:avLst/>
          </a:prstGeom>
          <a:gradFill flip="none" rotWithShape="1">
            <a:gsLst>
              <a:gs pos="0">
                <a:srgbClr val="FF3300">
                  <a:shade val="30000"/>
                  <a:satMod val="115000"/>
                </a:srgbClr>
              </a:gs>
              <a:gs pos="50000">
                <a:srgbClr val="FF3300">
                  <a:shade val="67500"/>
                  <a:satMod val="115000"/>
                </a:srgbClr>
              </a:gs>
              <a:gs pos="100000">
                <a:srgbClr val="FF33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</p:pic>
      <p:sp>
        <p:nvSpPr>
          <p:cNvPr id="2" name="Tekstboks 1"/>
          <p:cNvSpPr txBox="1"/>
          <p:nvPr/>
        </p:nvSpPr>
        <p:spPr>
          <a:xfrm>
            <a:off x="1074790" y="292006"/>
            <a:ext cx="44422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b="1" dirty="0" smtClean="0">
                <a:solidFill>
                  <a:schemeClr val="bg1">
                    <a:lumMod val="50000"/>
                  </a:schemeClr>
                </a:solidFill>
              </a:rPr>
              <a:t>Klassificering af energibesparelser</a:t>
            </a:r>
            <a:endParaRPr lang="da-DK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AutoShape 2" descr="data:image/jpeg;base64,/9j/4AAQSkZJRgABAQAAAQABAAD/2wCEAAkGBhQSERUUExQWFRUUFRcYFBgXFxQVFxoXFxQVFBcUFxQYHCYfFxokGRQUHy8gJCcpLCwsFR4xNTAqNSYrLCkBCQoKDgwOGg8PGikkHBwpLCkpLCkpKSwpLCwsKSwsKSksKSkpKSwsLCwpKSwpLC0sLCkpLCwsLCwsKSw1KSwpLP/AABEIAL8BCAMBIgACEQEDEQH/xAAbAAABBQEBAAAAAAAAAAAAAAAEAQIDBQYAB//EAD4QAAEDAgUBBQYEBAUEAwAAAAEAAhEDIQQFEjFBUQYiYXGBEzKRobHBBxRC0SNScuEzYoKS8BUk4vEWQ5P/xAAZAQADAQEBAAAAAAAAAAAAAAACAwQBAAX/xAArEQACAgICAgEDAgcBAAAAAAAAAQIRAyESMQRBURMiMoHwYXGRscHR4SP/2gAMAwEAAhEDEQA/ALHEVAEBTr7qTGP8QgKlcwYcL+H3KVR1iuxUO1dL/C63mAxQqMa4bOAI9V5zQpS5o6n4rSZHm7aFOoyoYNJxgHlpuIQ8aCTNVUqBolxAA5NlXYntHRa2Q4POwA6+fCx2fZ6+uRFmjjdVmCwznGBcnldRq2X2ado31PdMDoP3VI4PLjLSSfGVosvycj3hHirQ5aOFnJINY7MK7AvnhIwuYbSTMLY4rLx0VLj8GLmOfFapGOFAmD7T1aRjUSJ911x6E7LVZT2gp17e6/oefIrDY2gGiJlDUXkQRvx/YrtGcWeovaoSqTI+0JdFOrvs1x58D4+KvHBYCMKYU8hMKNAMYlakTmowB7QmYtxDDA3UgTcdiAymSeBZKybi7CiUtUMGp9paAZO28kT5LL5xXcXtawgurEaWjjUbXlFYzMHVmVNZ0s4gcjjyUPYjCipiWvIkCdHg1u7vog8de2bM3eQ9l2YVokB7xBubeJjrurTFvkE2vwlL+Sq7EVZJg3AOls87qutAFfXy+mSO6BBEkbmOCrVjhptssjRzSpJ1h2oEyCNN7+71BstHk9bVRBgiZ333QQezZ9DMVsVnapWixZsfIrO1GpeQOIDWbY8SqrGC8fNW2I2VXiWlzwBzA+y2JjNX+GjR7UzbUW6TMQQQT8WyF6icbrIae4A+JfA1Rw2/Jhed5Lgfy+GaXNa54qarGHWdx12PC12HzaloDKjmGoAAGOdqDg52oOaIlxG0bghO6ARf4jEU5DHObL5AaSL3giOfJcsv+SpyCSS91b2jXOdL2MD9Qe0G4bs0iPNcgc+OhiVmGx1VAPr2RGNeOiAdUtZa0LJqFQ6gb2M2XZjjPbuL4IHEff4KTBYZzmmBvM+X7KwyrLCRcSAZPFunxWUEgLBYUusWxz5LUZHlMd4qLA4Lvgkbn5DZajD0QBCVJ3opxr2DmkE5rEWaAQ7mwkuLRTGgerQkKpx2BkXkfRXFQoZ7jyh5UM+kmZDF5WJFvDzXMyYdPLwWjq0RMwmmlz8kLmEsBRV8p1C1iOfJH5HmxfNKpZ7evIRmjwVVnWFc0itT95m/i3kIsc70yfNhraL5yYU3C4gPYHDkSnFUohY0BK0LglCIAeFKaIcCDGx3UTVVdrM+GGoGP8R/dYOb8rGrCRk8xwLsTifyuHgxJe6YEDefonEuwldmhpimdLo4GzhHK0nZbK/yWFfXqf4rxreTwOG+kys6MTTe5xdUaSXE7jk8rEuKSXo5m6pY0PaHNIIPRVOcU3O90i3hcHqHC4VCzGGkCadVsDdpIIP7eigqdu7QaV+odZE5HJFi4vJGolztvFarA0NFJreYv5m6o+x2LNdjqj2AEOhu+0DaVotSZCNbAnL0AZj7jvIrOvNlpcVsfIrM4h0BJn2MiVuNqwE/IMDVe8VBGi4N7nrb4KKjRNaoGcbnyWmw2WNYA1tgPFHHQD2EVcwYXAMIcaLAx1596XSOhS4qnQfTZ7atoewucxwa7U20jVvLCd+iho5IxrXBnd1QSd5jqnYTJw2sKhhwNN7HCNU6oLTB3g/ZNv2CgftBhGith8S2swuDWl7w+GktNyBzLeLJULRyKpisUGlpaGMloIhpDI7gO17rkLimFbB8YhGMkhvUgfFEYqJ3C7JyDXbMm5PwErX2YjT4OgGNDY7xBnyR1LBQ0yQJuY8SYCB0GQTu4fdXWGeG7rnIJIbSpAPEDhGkoek/+6lc7ZRzeyzH0EUH8J1RllA10bJ3tUPIekDVWKF1LqiatS6cGyEmTKV0Vr2eqa3yRzqaHhLsamQFihrUwRCMiEPWcsumBKNlbk50h9L+R3d/pNx9wjkEBpqg9QR8LhGEr0MbtWeNlXGTQ4JU1pTmpgkWpWDQXOMBoknyWOyaicwxhrvH8GiYYOC4bfDcp/avM3VqjcJRu5575HA5nwC1OUZe2hSbTZs0fE8krejS1aVmv/hD69d7qfsm09XI+Ow6rRMVLis3fh6xYwlzSJI1hpBPSy2FXsyfWh+K/DioAT7SlAF9/wBlkcw7LPDvfY8AidPTmLLS4rtbVhzdDyIMj2n3hZ/AZs6riGUy1zA50Tqnxi4WvjZlujZ0gA0Bu0CI8k8JjaekQNhsnAJqFg2K2PkVlMeYC1mI2Pksfm57p8lLLseuiXsvS99/Mx91oQdvFUHZf/DJ/wA32Cu6jZIj0RAhLayezEtOxQJdMkSDyOnkhsVRa4Xseot9EXI5IuHOsuWTql1P3apjpJPwXIHsIjxBTcqd/GaOu6ZWdK7JzNZkcTPwTWAjdGoC4DpcnyROFGp1+VWYWuJP/IRNPHBsn4JbY1IuC4AwP7LpVRgcU55VwynYKae2VQHsT2sHgka1QYjHNbul9D0yZzAuDYCq6mdtmAU+lmgKBjosIqPhD67pznSuZTSyhUNddD1aSPIshKtW8LKBbKyu3vN8/spiU3EbtjqfolK9DB+J43kv7x7FV9pc9GHpWvUdZoG8nwUmbZwzD0y5xvwPFVOQZS+tU/NYgXP+Ew8D+YjqqKJrJ+zeVjDN9pWvWq3PJA30/urnEYDGPa+rRLdDYIH6o/pgyUmPY4gFpaCDNzHzUGa/iDVwdHR7FjzUBAcx5OmIuW6V2vZyUm9DcBleNr1WFzhAJ7h105sfeEKyzbsdWr0NbWUqb2ua4uLjqhty3bkLMYH8XsQKjXOoa3SZJJbNiOG+Knb+L1dgcx+HY/UDcucIn0uu+zsP6eTqjb4KhhKrgw4Zus24AmN5H7Kr7UdkvYgVWMptE2i5HO5CyGB/E91OqH+xZYzEv+sKxz/8YjXpezGHaJ3PtHH4dwLJZY2GvGyVtANDG1vaPmqQ0iWi5IjfhGMoYl2oseSBBB1xHWWkXlY9/awg6vZN2izj+y0HZ/ta+o5rGUmE1Ad6hbpjqdPKK4MTKGSL6NM7GNfLQbgXELLZ2zunyWhwGW1Guc9+gS02a4u+wVPnlPunySpdhroG7KvPs3gcO+yv2tmI3Cz/AGVpyyp4OH0WhpSLrWYhcRhS4SDdVFXCOLjJt81oi8QgMSBuhYRQYtkLk/GBciBAK9T/AJC0eR9k+5rdU0vc2zYFgRafFU2GZrq02H9T2g+UrbYjL2vqtEfBDlm4tJFfi4VNOUvRR0y6kSyoLjZw5RlOCJN52R+Py/QbuBBMNB38vFU1V2mro2mCOkbylqTl2dKCi9GhyqjeVbuFlX5WLKwe+ByPRCw4oAxWLcLBVzMo1nvE/FF4rFsbJLhb4/BUGNznEvLm02mi0CxI7zvLok3ydIclxVssq2Q0xxB87pjKbWKoyXA1K0+3qOFnSSBuD3YkSbbqXCYRweWSS3rBjz8EvJBxex2JrIm16NJg+8LFSvEKvyagabrmztlY40wDC5waQcZWVmMxTnd1lz8kC/J6xuXt9JVLmVGuZ0F0ztxE723RdKm6nh3VBUeKjXEtaTOpvQjgrVjlV2hU5/dxphFN9RlYMfGxMrs3zllBpLjfgePRDY7NHGkyqxhdUd3YAvJ+gUGAyA6va4g66n6W/pZ5dT4q3D+J5vkfmD5dlj69QYjECwvTpnjo53j4LSCqopSgqhErMz2jw1V1fUGuc2BsCQq/MMexrALtPEtI9VumuXn/AG1pEP78xfTvETwlSiehh8uUUkktHYTtI9ohridxa+/CmZnDe8cQ0zYNJZsL2+ii7Kh9PDuqexluoOa82BvECd7hTdoM6bVpuZ7MtcYJkg8ygl8WVR8ycnqKHjOsKeg/0p+Z0gKOpjWkOiTAsOCCsh+WnbqjP+sVqdE05BY60ETF5seEPH4KFmaf3IkxGKaCByVH+ZvwE3B5LVr0X126S2ke/wB6HbdEOG2TowSWzz83lzlJ8XSDKeZPa4Oa4ggzyjcR2mrPHecP9oCpmqUbI6RJKTl2XWV55Uoju6SHXII59Fe4HtqyR7WmW+Lbj4G6yOHO3gFK8LmhZ6dhsZSrNmk4OHMbjzG4QuOaIXntOo6m4OY4tI2IMFaXLe1AqDRWgO4dwfMcH5IJRCsdiwuUuMauXAlY2rpeHAe6QR6GV6NlmKFR9N7bhzCR9x6XC8wxWY0tMB4PkVqPw9zQOpvYDLqTtTRzpdYj4j5oc0bVot8OdNwfTDs6wjq9dm4DXW9CrPMcsa4tB95oiefFJicA9r2vbMF4JHIEzdFPdL0jHFpUPzO2PwTdLQJRepB7bKak5dJAwY+ngmTOkT1N1BiCQfdDx42PxRzDyke2Utx+CmKvsqahkQKbW+pKjo5cCZcfTb4q3NKUPUqNFtygSdjONERPeB4Gy7Hkwkc+eERXoW81Q4/aDCkygpCSfBSuaDuxs9f7J1b+G7axRvswRKkaphuNle+gGju87od5RuIUDmKzx/xPJ8uPGYOEsLntSAqpEQ8JMRltKtHtabXxtqEqVoUwMLWarvQlHL6Ypilob7MbNi287eaoe13ZdpY12HYA8GHNbuQfDwWjZPJAUwI/SJPUpTmijHGUXZgcq/D2qb1XBg3AHed8NlNjvw3c5oDao3Ny0/QFbovDbm5XDGkmAI8Uu/grc5PtnnFDsZjcM2q1uioyqzS4B0HqDB5WaxuAq0P8Wm5k7Ei3xFl7fWFrlU2YUKbmkVCIMiCQbLfq0J+jezybH0XUXAVGkSAQRcEG8gixUAx7fFWvanK6VNuqjUJbqgMJkbbt6BZkHbwTuSltCZRcdMv8Ni2Fsg3G/EeqJY8OQHZ0SHjrH3RVfL3Nuz+3wW2LHu3UZslp1uHCD0+4XOC0wucszaRoeZH6T08CuVPTpHcCy5DRxVq27KZ7+UxLahnTdrwOh8PAwVfYLsUym+artYBsBYeqzHaFgGJqACBNgPIImhkJ07R7Nh+0lGoyWuBnaD18FLTuSsJ2EpAhx/p+RK29N8FTNUytz5pOgqrC6meiiNQJG1OiW2ctMKbWKcKsboRlRLWeeEmc6LcUkJmGPtAVOK72PDhLh+obnzjlWL8NyTdLToBdDuxksi6Ianadjd2mfBpT8F2na7vel/2UlfKWuExKramUjp9bo22YqfoJxuLD7NuSp8G+BCBbhg22yNpjZJkEp06ExTbjzTHgJMZViEK7Eq3xl9tnk+bNSmTFoUbmqEYhUXaPtH7ICnTGqq+zQOPEhUkNWXtWpFgnU6h4QGWUHim32jtTyJcfsPBFvfaB6pEpWyvHjpbLHDsBFzdPxFcNEC5QFCpJ0yjaeGukyZQkNpO63lQ5jmjMO3W8wB/zZOzbMaeEpl7zsLAbrzLMs6fjKmp9mA91sE+p6lYrl/IbFbLnMu1tWvIpS1v8xBn0HCrHUQBLyXE7SSfkYhJQpwLAGOmoR5qdtDk3KbGHwNnOOKPKX6fxIX8aY8g23zuVEcLrkaA6ASYaLAbkwNkfhcQaVRlRvvMcHCdrcLQZpmbdFRgfS9rVpanVABJbM/l3Ob3S+P1DeIKdwSIH5uR9Uv0X+TD0sMKc6DE7g7fHhPr45wY6B3gNt/UdQle0nYE+SiLrwbRtPH9ltV0Bzjl/JU/ldfqv8lXhHvqPu4noehVpgqt7iSDceP8AdTSDMNgjdB1hDg70d9lqEtU6ZY4okEn5DYDouUNF2s6TyInoRf7JEDyRi6YccM5K4qzW5ZnBrl8t06T1nqsX2kb/AN1U8x9Aia+aup2pugu95wDp5t3p8dlUYvEOcSXEkncndMbFxRsvw9xk+1H8ob9St9TdIBXl/wCH1fTUqeIb9SvQcDiuOh+SRkK8XQY5xBU9MifND1BZMo1OFPdjqoOiEUKYIQbn2lSMxNoSpLQUdMAzHKnVB3ajmEciI9QVX4TD1mOiq9zgBu2BzbjotTQb3fFNq0523Ww0qY/sqxWohrNbq2qe8O/tGxi3wTcTiMOASDWMkQO9t6wjq9I9GoM4cOkQETSGKP8AFlJkuHrOqOe95DNR0sIBgcAlacMtPQIbC09IKdXxEMSnti8jSKnHYiXnwQWKxjabdT3Bo8SoMxxopsfVds36nYLzjNM0fXfqefIcAdAvRx0lxXo8edyk2bTMO2lJjD7M638Wt5koPsZhTWqvxNU6nTDfM7n7LFNElej9k6GmkI4cuySpBY4WzR1W+iiIUlUzdDtqyYUt2V1RJRw51TJVt+ZDGy5QYWmoM3cfZPjfSQzzjdC9sNHnfa/tH+aq6Gkmmw/E/sh8I2B+r0KqMJTvfeVZiw/Yp7VaDx9WWuArktcOpEk724+J+SscJVDHB2lro4dsbKvyZoLQT1VroEf+k+HRF5j/APVr4JX57FvYUYB/lnmd0uI7V4Zji3vaiIth2D6lUuYENLQans5LjqEE91hcBHUkAL0Cp2Pwjm1C9vtNDGDW46nve9lnhwsI3t0XMnSMz2dzatiqwZ7ZrAZcCGskn+Vs25NkDXyCka9VtSs6W3ggBwkSS6JaY2hqoW6qdV4Dj3HENcLGQYnzVlkuFc41Kmn2hAvLgLyDeTeYj1RGMCaxskNOqCRqiJjYxxb6IXEULOb1H0up6NTvPIEDWIHSS6yNrQYAHF+slchmR3T+V/wr8FB0u8p+65LljO4377Rq58FyTlq/3/oLHk4qv3/cBzMt1nRqA/zEEzN7hCzwpMQQXEjaSfmoHJ4tF72QbFRwncBbZlTSWv4NnDodpXl1HEuY4EGCDuFu8h7TMrANqQ15sRwY2ePHqEma1Y7G90a9lSQhXVtLrqfCtgdQkx+GkKK9lzVoNo1gR5onDuELO4XEEWJRYzGD0Qy7BRo2FNeYVZhM2BMSrAVA7myYg4s51YusQIQ1YEIl7g3ZMN2rWxqkgMulVmbYoAROwkqTtDnDcLQfVO8Q0dXHYLyat2nrva9r3SHzMi9zNjwjxY7dkfk5PSEznPqldxBcQybNG1tiepVWUpCRVpJdEQ2V6R2ZxYdSaRcEX8CNwvNyrjs9n5w5LTdjjfwPVKyxclobjlxez1BjpQmJplrrKofn7Wx3hfxRTc6DhMgqZJopNNhT3Ah8dJHjwq3DZyIglHnHCBBF1yWw06PJ8Zhn0KjmvEd4wYsRO4KlbVkcL0nE4CnXaQ8brC592dfhXahLqZ55HmnJpmK0EZHXBZHM/wBj9laaz4fBZnLcTpdI2P1V0cQTeT8U6D1RP5cPuU10/wC5FiKDXEa2hwBmDZOxXavFBgoU5ZSb7tgXQBpA1dALBPa8b7nxSOrDYN28EdIkTK+nZkOueDO28+cojCYhvsKjS7S/UHMvB1NjY+RKbVq6mna3oq+jSLjA9fAdStOStljhGQ0uP63kjybN/iT8FJUqb+AP0UGEaS+I7rdlPiWQ3+ox6C5+y5ILJp18AuF7ob4R+65K3e3olWOKfaAKIlNKeQmFcGiN66hVIcCLEbHpCVwUXK409Q7HdqxWApVLVBtxqHh4+C2gohwXgNN5BBaYI2I3XpPY7t+DFLEQ07Cpwf6uh8VHlw+4lmLMupGgx2Ai4QzHBwhwutQaTXtBBBB5FwVS47KTMhS3umUOPsqquA1Hcg8EKSj+Ypizg8eNip9DuQpGscisChWYytywf7glxGYuYwufDQBJvMBcQ5Zj8RsQW4VrZvUeB6NBJ+cI4pt0DN0jFdou0D8VULnE6ATobwB5dVXto8m319Akw7RMnYf8ATatUk33V6VKkQt27Fc/ompicCtMOKanwmkLjifC4vRMgOB68eIUT6xBJaSPIpi4LKNtkrcdV/nd8SrqjntWA6xdIuLACNtI5VEFPSeWmQhkkPxLdvo2OG7SS3vSDN+nirrKMxp4lr6VQgmDE9PBYFuYNO8j5hOLxu13wSXE9BQi/wAWD44eyqvYDLWuIHlKsMBmAcIm6h/6DXdJFJ8ckgtHmSYCAx2B9kJNRhdPutOojxLh3fmmpEs5qFxe0/RpjVMbH5lQvrO3gfP7rN0szqN2cdk85vVP690dsn44Lu3/AERdOrOMyQAd5t8uVJIp0y9w22HLjxPRvgoOzL9Tajnd54Igm5AIO3RXlOg2CXwes7QiSvsU5xjqP9X3/wAKrs9mjqtRzXNa2GkyJtG8ynY3Fh77e6LDy6+ZUVRjGy2i2Gu3MmXeF9mrm0o49UYkNwQaQSTfhchi60crkNGlGU0lOTSFgwaQontUhSErjiJroUzaqZpTdC44v8j7Q4jCu1UXEjlhMtP+mfottlv4pMeQMRRLOr2mR/tN/qvKw4pdc7pc8cZdjI5JR6Pe8PUp1m66Tg9p5HXoRwUracLx7sx2nqYOpqb3muEOaSdJ/Y+K1Z/Fjrhh/wDp/wCKklgknooWZNbNu3D6jC82/FPE6sTTot2pskjxcf2AU+K/FauZ9nSYzxMvP2CxuPxz6r3VHul7zc/824TcWKSdsXkyJqkRPPA2G56lQlSEprlSTkSWEpCQLjjg5LKQtSArjh0JAEoTmNkrjUm3SLTs3lJxNYMBAgF1xO0WVv2i7Pmg4ElsOBMNEbRx6qry3EexeHNBt0dFukwtNiqJxwFRjG02juw+o95kASbi0pTkmyyHj5YPlRicUwcKSi6Gtjdpn7rSu7EmRqqMA5jWT6AhF5vVYykKNKnDQWyY6cuPJN/gutIpjhlkk21VlZjPxBq1aL6NSm3vt0yJEel5WUBKOzKlcFCQmcrR52TE8UnFjJ8E5rR1hcQkIWizRZDRdSY50Ah8EGfPhT1nufvt8vhym4F38Jn9H3Ti5GKfY1rR/wC1I6vAAAUBKXMKNSlSFUsMOJDSfDc+VwuO7GYppDHOHFj6pEBh67/YvB91zmknczfjouWWFRA4JCnFNKwIYQkKUhNcuOG6V0pZXSuOGykIT0kLDhGHhEaO7PSx+yHIT6T1xxIAohcf6j9FM42ULLADrJ+y444rip2YUkO/y7jzT2Ze4sLxEAx49FplgbgmQjnZa8EtIAIbqNxsgisNEBXObKVJsuOEajcFh9U94NI6oQhWdDs/XLQ4Ms7bvM/dd/M62toUYWoCNnA8j9leYM1qctpuIbYzomTF/JU/5SpSeBUlhNwJBt1kErQ4CtpcAXX9fqs4RY5eXmj7sfTdiXH3qjj4UySg8Zga+ztfW9Nw+q9Y7BUXMe6o8Q3TYzO/gFL297QUC1rdRMbgBwt5ws+kr7GLzslXSPCcXgKx2Y5w/pTW9nqzrim8DqRAlaurnFGmAC8946hZxtcdEfTzhlQNotnUTExa90ahFeyXJmnN20YOp2cxDf8A6y4dW975BAVaRFiCD0IIPwK9kyihoqxM90/JM7T4Vrqfea0+YBWPTBT0ef4I/wANn9CPweT1KphrfU2HxUGRH+Np4FgOBdbzAj5LXIyiDJOxtOnDqv8AEdvH6R6c+qr/AMUKDjQYWNLgCQdImAQIkDiy2FASEhKCwzxBjv8Atz1Dg3T+rkzp6cea5a3ssdWJxT/8zvnUd+y5GA3R/9k="/>
          <p:cNvSpPr>
            <a:spLocks noChangeAspect="1" noChangeArrowheads="1"/>
          </p:cNvSpPr>
          <p:nvPr/>
        </p:nvSpPr>
        <p:spPr bwMode="auto">
          <a:xfrm>
            <a:off x="2915816" y="1431852"/>
            <a:ext cx="25146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6" name="AutoShape 2" descr="data:image/jpeg;base64,/9j/4AAQSkZJRgABAQAAAQABAAD/2wCEAAkGBhQSERUUExQWFRUUFRcYFBgXFxQVFxoXFxQVFBcUFxQYHCYfFxokGRQUHy8gJCcpLCwsFR4xNTAqNSYrLCkBCQoKDgwOGg8PGikkHBwpLCkpLCkpKSwpLCwsKSwsKSksKSkpKSwsLCwpKSwpLC0sLCkpLCwsLCwsKSw1KSwpLP/AABEIAL8BCAMBIgACEQEDEQH/xAAbAAABBQEBAAAAAAAAAAAAAAAEAQIDBQYAB//EAD4QAAEDAgUBBQYEBAUEAwAAAAEAAhEDIQQFEjFBUQYiYXGBEzKRobHBBxRC0SNScuEzYoKS8BUk4vEWQ5P/xAAZAQADAQEBAAAAAAAAAAAAAAACAwQBAAX/xAArEQACAgICAgEDAgcBAAAAAAAAAQIRAyESMQRBURMiMoHwYXGRscHR4SP/2gAMAwEAAhEDEQA/ALHEVAEBTr7qTGP8QgKlcwYcL+H3KVR1iuxUO1dL/C63mAxQqMa4bOAI9V5zQpS5o6n4rSZHm7aFOoyoYNJxgHlpuIQ8aCTNVUqBolxAA5NlXYntHRa2Q4POwA6+fCx2fZ6+uRFmjjdVmCwznGBcnldRq2X2ado31PdMDoP3VI4PLjLSSfGVosvycj3hHirQ5aOFnJINY7MK7AvnhIwuYbSTMLY4rLx0VLj8GLmOfFapGOFAmD7T1aRjUSJ911x6E7LVZT2gp17e6/oefIrDY2gGiJlDUXkQRvx/YrtGcWeovaoSqTI+0JdFOrvs1x58D4+KvHBYCMKYU8hMKNAMYlakTmowB7QmYtxDDA3UgTcdiAymSeBZKybi7CiUtUMGp9paAZO28kT5LL5xXcXtawgurEaWjjUbXlFYzMHVmVNZ0s4gcjjyUPYjCipiWvIkCdHg1u7vog8de2bM3eQ9l2YVokB7xBubeJjrurTFvkE2vwlL+Sq7EVZJg3AOls87qutAFfXy+mSO6BBEkbmOCrVjhptssjRzSpJ1h2oEyCNN7+71BstHk9bVRBgiZ333QQezZ9DMVsVnapWixZsfIrO1GpeQOIDWbY8SqrGC8fNW2I2VXiWlzwBzA+y2JjNX+GjR7UzbUW6TMQQQT8WyF6icbrIae4A+JfA1Rw2/Jhed5Lgfy+GaXNa54qarGHWdx12PC12HzaloDKjmGoAAGOdqDg52oOaIlxG0bghO6ARf4jEU5DHObL5AaSL3giOfJcsv+SpyCSS91b2jXOdL2MD9Qe0G4bs0iPNcgc+OhiVmGx1VAPr2RGNeOiAdUtZa0LJqFQ6gb2M2XZjjPbuL4IHEff4KTBYZzmmBvM+X7KwyrLCRcSAZPFunxWUEgLBYUusWxz5LUZHlMd4qLA4Lvgkbn5DZajD0QBCVJ3opxr2DmkE5rEWaAQ7mwkuLRTGgerQkKpx2BkXkfRXFQoZ7jyh5UM+kmZDF5WJFvDzXMyYdPLwWjq0RMwmmlz8kLmEsBRV8p1C1iOfJH5HmxfNKpZ7evIRmjwVVnWFc0itT95m/i3kIsc70yfNhraL5yYU3C4gPYHDkSnFUohY0BK0LglCIAeFKaIcCDGx3UTVVdrM+GGoGP8R/dYOb8rGrCRk8xwLsTifyuHgxJe6YEDefonEuwldmhpimdLo4GzhHK0nZbK/yWFfXqf4rxreTwOG+kys6MTTe5xdUaSXE7jk8rEuKSXo5m6pY0PaHNIIPRVOcU3O90i3hcHqHC4VCzGGkCadVsDdpIIP7eigqdu7QaV+odZE5HJFi4vJGolztvFarA0NFJreYv5m6o+x2LNdjqj2AEOhu+0DaVotSZCNbAnL0AZj7jvIrOvNlpcVsfIrM4h0BJn2MiVuNqwE/IMDVe8VBGi4N7nrb4KKjRNaoGcbnyWmw2WNYA1tgPFHHQD2EVcwYXAMIcaLAx1596XSOhS4qnQfTZ7atoewucxwa7U20jVvLCd+iho5IxrXBnd1QSd5jqnYTJw2sKhhwNN7HCNU6oLTB3g/ZNv2CgftBhGith8S2swuDWl7w+GktNyBzLeLJULRyKpisUGlpaGMloIhpDI7gO17rkLimFbB8YhGMkhvUgfFEYqJ3C7JyDXbMm5PwErX2YjT4OgGNDY7xBnyR1LBQ0yQJuY8SYCB0GQTu4fdXWGeG7rnIJIbSpAPEDhGkoek/+6lc7ZRzeyzH0EUH8J1RllA10bJ3tUPIekDVWKF1LqiatS6cGyEmTKV0Vr2eqa3yRzqaHhLsamQFihrUwRCMiEPWcsumBKNlbk50h9L+R3d/pNx9wjkEBpqg9QR8LhGEr0MbtWeNlXGTQ4JU1pTmpgkWpWDQXOMBoknyWOyaicwxhrvH8GiYYOC4bfDcp/avM3VqjcJRu5575HA5nwC1OUZe2hSbTZs0fE8krejS1aVmv/hD69d7qfsm09XI+Ow6rRMVLis3fh6xYwlzSJI1hpBPSy2FXsyfWh+K/DioAT7SlAF9/wBlkcw7LPDvfY8AidPTmLLS4rtbVhzdDyIMj2n3hZ/AZs6riGUy1zA50Tqnxi4WvjZlujZ0gA0Bu0CI8k8JjaekQNhsnAJqFg2K2PkVlMeYC1mI2Pksfm57p8lLLseuiXsvS99/Mx91oQdvFUHZf/DJ/wA32Cu6jZIj0RAhLayezEtOxQJdMkSDyOnkhsVRa4Xseot9EXI5IuHOsuWTql1P3apjpJPwXIHsIjxBTcqd/GaOu6ZWdK7JzNZkcTPwTWAjdGoC4DpcnyROFGp1+VWYWuJP/IRNPHBsn4JbY1IuC4AwP7LpVRgcU55VwynYKae2VQHsT2sHgka1QYjHNbul9D0yZzAuDYCq6mdtmAU+lmgKBjosIqPhD67pznSuZTSyhUNddD1aSPIshKtW8LKBbKyu3vN8/spiU3EbtjqfolK9DB+J43kv7x7FV9pc9GHpWvUdZoG8nwUmbZwzD0y5xvwPFVOQZS+tU/NYgXP+Ew8D+YjqqKJrJ+zeVjDN9pWvWq3PJA30/urnEYDGPa+rRLdDYIH6o/pgyUmPY4gFpaCDNzHzUGa/iDVwdHR7FjzUBAcx5OmIuW6V2vZyUm9DcBleNr1WFzhAJ7h105sfeEKyzbsdWr0NbWUqb2ua4uLjqhty3bkLMYH8XsQKjXOoa3SZJJbNiOG+Knb+L1dgcx+HY/UDcucIn0uu+zsP6eTqjb4KhhKrgw4Zus24AmN5H7Kr7UdkvYgVWMptE2i5HO5CyGB/E91OqH+xZYzEv+sKxz/8YjXpezGHaJ3PtHH4dwLJZY2GvGyVtANDG1vaPmqQ0iWi5IjfhGMoYl2oseSBBB1xHWWkXlY9/awg6vZN2izj+y0HZ/ta+o5rGUmE1Ad6hbpjqdPKK4MTKGSL6NM7GNfLQbgXELLZ2zunyWhwGW1Guc9+gS02a4u+wVPnlPunySpdhroG7KvPs3gcO+yv2tmI3Cz/AGVpyyp4OH0WhpSLrWYhcRhS4SDdVFXCOLjJt81oi8QgMSBuhYRQYtkLk/GBciBAK9T/AJC0eR9k+5rdU0vc2zYFgRafFU2GZrq02H9T2g+UrbYjL2vqtEfBDlm4tJFfi4VNOUvRR0y6kSyoLjZw5RlOCJN52R+Py/QbuBBMNB38vFU1V2mro2mCOkbylqTl2dKCi9GhyqjeVbuFlX5WLKwe+ByPRCw4oAxWLcLBVzMo1nvE/FF4rFsbJLhb4/BUGNznEvLm02mi0CxI7zvLok3ydIclxVssq2Q0xxB87pjKbWKoyXA1K0+3qOFnSSBuD3YkSbbqXCYRweWSS3rBjz8EvJBxex2JrIm16NJg+8LFSvEKvyagabrmztlY40wDC5waQcZWVmMxTnd1lz8kC/J6xuXt9JVLmVGuZ0F0ztxE723RdKm6nh3VBUeKjXEtaTOpvQjgrVjlV2hU5/dxphFN9RlYMfGxMrs3zllBpLjfgePRDY7NHGkyqxhdUd3YAvJ+gUGAyA6va4g66n6W/pZ5dT4q3D+J5vkfmD5dlj69QYjECwvTpnjo53j4LSCqopSgqhErMz2jw1V1fUGuc2BsCQq/MMexrALtPEtI9VumuXn/AG1pEP78xfTvETwlSiehh8uUUkktHYTtI9ohridxa+/CmZnDe8cQ0zYNJZsL2+ii7Kh9PDuqexluoOa82BvECd7hTdoM6bVpuZ7MtcYJkg8ygl8WVR8ycnqKHjOsKeg/0p+Z0gKOpjWkOiTAsOCCsh+WnbqjP+sVqdE05BY60ETF5seEPH4KFmaf3IkxGKaCByVH+ZvwE3B5LVr0X126S2ke/wB6HbdEOG2TowSWzz83lzlJ8XSDKeZPa4Oa4ggzyjcR2mrPHecP9oCpmqUbI6RJKTl2XWV55Uoju6SHXII59Fe4HtqyR7WmW+Lbj4G6yOHO3gFK8LmhZ6dhsZSrNmk4OHMbjzG4QuOaIXntOo6m4OY4tI2IMFaXLe1AqDRWgO4dwfMcH5IJRCsdiwuUuMauXAlY2rpeHAe6QR6GV6NlmKFR9N7bhzCR9x6XC8wxWY0tMB4PkVqPw9zQOpvYDLqTtTRzpdYj4j5oc0bVot8OdNwfTDs6wjq9dm4DXW9CrPMcsa4tB95oiefFJicA9r2vbMF4JHIEzdFPdL0jHFpUPzO2PwTdLQJRepB7bKak5dJAwY+ngmTOkT1N1BiCQfdDx42PxRzDyke2Utx+CmKvsqahkQKbW+pKjo5cCZcfTb4q3NKUPUqNFtygSdjONERPeB4Gy7Hkwkc+eERXoW81Q4/aDCkygpCSfBSuaDuxs9f7J1b+G7axRvswRKkaphuNle+gGju87od5RuIUDmKzx/xPJ8uPGYOEsLntSAqpEQ8JMRltKtHtabXxtqEqVoUwMLWarvQlHL6Ypilob7MbNi287eaoe13ZdpY12HYA8GHNbuQfDwWjZPJAUwI/SJPUpTmijHGUXZgcq/D2qb1XBg3AHed8NlNjvw3c5oDao3Ny0/QFbovDbm5XDGkmAI8Uu/grc5PtnnFDsZjcM2q1uioyqzS4B0HqDB5WaxuAq0P8Wm5k7Ei3xFl7fWFrlU2YUKbmkVCIMiCQbLfq0J+jezybH0XUXAVGkSAQRcEG8gixUAx7fFWvanK6VNuqjUJbqgMJkbbt6BZkHbwTuSltCZRcdMv8Ni2Fsg3G/EeqJY8OQHZ0SHjrH3RVfL3Nuz+3wW2LHu3UZslp1uHCD0+4XOC0wucszaRoeZH6T08CuVPTpHcCy5DRxVq27KZ7+UxLahnTdrwOh8PAwVfYLsUym+artYBsBYeqzHaFgGJqACBNgPIImhkJ07R7Nh+0lGoyWuBnaD18FLTuSsJ2EpAhx/p+RK29N8FTNUytz5pOgqrC6meiiNQJG1OiW2ctMKbWKcKsboRlRLWeeEmc6LcUkJmGPtAVOK72PDhLh+obnzjlWL8NyTdLToBdDuxksi6Ianadjd2mfBpT8F2na7vel/2UlfKWuExKramUjp9bo22YqfoJxuLD7NuSp8G+BCBbhg22yNpjZJkEp06ExTbjzTHgJMZViEK7Eq3xl9tnk+bNSmTFoUbmqEYhUXaPtH7ICnTGqq+zQOPEhUkNWXtWpFgnU6h4QGWUHim32jtTyJcfsPBFvfaB6pEpWyvHjpbLHDsBFzdPxFcNEC5QFCpJ0yjaeGukyZQkNpO63lQ5jmjMO3W8wB/zZOzbMaeEpl7zsLAbrzLMs6fjKmp9mA91sE+p6lYrl/IbFbLnMu1tWvIpS1v8xBn0HCrHUQBLyXE7SSfkYhJQpwLAGOmoR5qdtDk3KbGHwNnOOKPKX6fxIX8aY8g23zuVEcLrkaA6ASYaLAbkwNkfhcQaVRlRvvMcHCdrcLQZpmbdFRgfS9rVpanVABJbM/l3Ob3S+P1DeIKdwSIH5uR9Uv0X+TD0sMKc6DE7g7fHhPr45wY6B3gNt/UdQle0nYE+SiLrwbRtPH9ltV0Bzjl/JU/ldfqv8lXhHvqPu4noehVpgqt7iSDceP8AdTSDMNgjdB1hDg70d9lqEtU6ZY4okEn5DYDouUNF2s6TyInoRf7JEDyRi6YccM5K4qzW5ZnBrl8t06T1nqsX2kb/AN1U8x9Aia+aup2pugu95wDp5t3p8dlUYvEOcSXEkncndMbFxRsvw9xk+1H8ob9St9TdIBXl/wCH1fTUqeIb9SvQcDiuOh+SRkK8XQY5xBU9MifND1BZMo1OFPdjqoOiEUKYIQbn2lSMxNoSpLQUdMAzHKnVB3ajmEciI9QVX4TD1mOiq9zgBu2BzbjotTQb3fFNq0523Ww0qY/sqxWohrNbq2qe8O/tGxi3wTcTiMOASDWMkQO9t6wjq9I9GoM4cOkQETSGKP8AFlJkuHrOqOe95DNR0sIBgcAlacMtPQIbC09IKdXxEMSnti8jSKnHYiXnwQWKxjabdT3Bo8SoMxxopsfVds36nYLzjNM0fXfqefIcAdAvRx0lxXo8edyk2bTMO2lJjD7M638Wt5koPsZhTWqvxNU6nTDfM7n7LFNElej9k6GmkI4cuySpBY4WzR1W+iiIUlUzdDtqyYUt2V1RJRw51TJVt+ZDGy5QYWmoM3cfZPjfSQzzjdC9sNHnfa/tH+aq6Gkmmw/E/sh8I2B+r0KqMJTvfeVZiw/Yp7VaDx9WWuArktcOpEk724+J+SscJVDHB2lro4dsbKvyZoLQT1VroEf+k+HRF5j/APVr4JX57FvYUYB/lnmd0uI7V4Zji3vaiIth2D6lUuYENLQans5LjqEE91hcBHUkAL0Cp2Pwjm1C9vtNDGDW46nve9lnhwsI3t0XMnSMz2dzatiqwZ7ZrAZcCGskn+Vs25NkDXyCka9VtSs6W3ggBwkSS6JaY2hqoW6qdV4Dj3HENcLGQYnzVlkuFc41Kmn2hAvLgLyDeTeYj1RGMCaxskNOqCRqiJjYxxb6IXEULOb1H0up6NTvPIEDWIHSS6yNrQYAHF+slchmR3T+V/wr8FB0u8p+65LljO4377Rq58FyTlq/3/oLHk4qv3/cBzMt1nRqA/zEEzN7hCzwpMQQXEjaSfmoHJ4tF72QbFRwncBbZlTSWv4NnDodpXl1HEuY4EGCDuFu8h7TMrANqQ15sRwY2ePHqEma1Y7G90a9lSQhXVtLrqfCtgdQkx+GkKK9lzVoNo1gR5onDuELO4XEEWJRYzGD0Qy7BRo2FNeYVZhM2BMSrAVA7myYg4s51YusQIQ1YEIl7g3ZMN2rWxqkgMulVmbYoAROwkqTtDnDcLQfVO8Q0dXHYLyat2nrva9r3SHzMi9zNjwjxY7dkfk5PSEznPqldxBcQybNG1tiepVWUpCRVpJdEQ2V6R2ZxYdSaRcEX8CNwvNyrjs9n5w5LTdjjfwPVKyxclobjlxez1BjpQmJplrrKofn7Wx3hfxRTc6DhMgqZJopNNhT3Ah8dJHjwq3DZyIglHnHCBBF1yWw06PJ8Zhn0KjmvEd4wYsRO4KlbVkcL0nE4CnXaQ8brC592dfhXahLqZ55HmnJpmK0EZHXBZHM/wBj9laaz4fBZnLcTpdI2P1V0cQTeT8U6D1RP5cPuU10/wC5FiKDXEa2hwBmDZOxXavFBgoU5ZSb7tgXQBpA1dALBPa8b7nxSOrDYN28EdIkTK+nZkOueDO28+cojCYhvsKjS7S/UHMvB1NjY+RKbVq6mna3oq+jSLjA9fAdStOStljhGQ0uP63kjybN/iT8FJUqb+AP0UGEaS+I7rdlPiWQ3+ox6C5+y5ILJp18AuF7ob4R+65K3e3olWOKfaAKIlNKeQmFcGiN66hVIcCLEbHpCVwUXK409Q7HdqxWApVLVBtxqHh4+C2gohwXgNN5BBaYI2I3XpPY7t+DFLEQ07Cpwf6uh8VHlw+4lmLMupGgx2Ai4QzHBwhwutQaTXtBBBB5FwVS47KTMhS3umUOPsqquA1Hcg8EKSj+Ypizg8eNip9DuQpGscisChWYytywf7glxGYuYwufDQBJvMBcQ5Zj8RsQW4VrZvUeB6NBJ+cI4pt0DN0jFdou0D8VULnE6ATobwB5dVXto8m319Akw7RMnYf8ATatUk33V6VKkQt27Fc/ompicCtMOKanwmkLjifC4vRMgOB68eIUT6xBJaSPIpi4LKNtkrcdV/nd8SrqjntWA6xdIuLACNtI5VEFPSeWmQhkkPxLdvo2OG7SS3vSDN+nirrKMxp4lr6VQgmDE9PBYFuYNO8j5hOLxu13wSXE9BQi/wAWD44eyqvYDLWuIHlKsMBmAcIm6h/6DXdJFJ8ckgtHmSYCAx2B9kJNRhdPutOojxLh3fmmpEs5qFxe0/RpjVMbH5lQvrO3gfP7rN0szqN2cdk85vVP690dsn44Lu3/AERdOrOMyQAd5t8uVJIp0y9w22HLjxPRvgoOzL9Tajnd54Igm5AIO3RXlOg2CXwes7QiSvsU5xjqP9X3/wAKrs9mjqtRzXNa2GkyJtG8ynY3Fh77e6LDy6+ZUVRjGy2i2Gu3MmXeF9mrm0o49UYkNwQaQSTfhchi60crkNGlGU0lOTSFgwaQontUhSErjiJroUzaqZpTdC44v8j7Q4jCu1UXEjlhMtP+mfottlv4pMeQMRRLOr2mR/tN/qvKw4pdc7pc8cZdjI5JR6Pe8PUp1m66Tg9p5HXoRwUracLx7sx2nqYOpqb3muEOaSdJ/Y+K1Z/Fjrhh/wDp/wCKklgknooWZNbNu3D6jC82/FPE6sTTot2pskjxcf2AU+K/FauZ9nSYzxMvP2CxuPxz6r3VHul7zc/824TcWKSdsXkyJqkRPPA2G56lQlSEprlSTkSWEpCQLjjg5LKQtSArjh0JAEoTmNkrjUm3SLTs3lJxNYMBAgF1xO0WVv2i7Pmg4ElsOBMNEbRx6qry3EexeHNBt0dFukwtNiqJxwFRjG02juw+o95kASbi0pTkmyyHj5YPlRicUwcKSi6Gtjdpn7rSu7EmRqqMA5jWT6AhF5vVYykKNKnDQWyY6cuPJN/gutIpjhlkk21VlZjPxBq1aL6NSm3vt0yJEel5WUBKOzKlcFCQmcrR52TE8UnFjJ8E5rR1hcQkIWizRZDRdSY50Ah8EGfPhT1nufvt8vhym4F38Jn9H3Ti5GKfY1rR/wC1I6vAAAUBKXMKNSlSFUsMOJDSfDc+VwuO7GYppDHOHFj6pEBh67/YvB91zmknczfjouWWFRA4JCnFNKwIYQkKUhNcuOG6V0pZXSuOGykIT0kLDhGHhEaO7PSx+yHIT6T1xxIAohcf6j9FM42ULLADrJ+y444rip2YUkO/y7jzT2Ze4sLxEAx49FplgbgmQjnZa8EtIAIbqNxsgisNEBXObKVJsuOEajcFh9U94NI6oQhWdDs/XLQ4Ms7bvM/dd/M62toUYWoCNnA8j9leYM1qctpuIbYzomTF/JU/5SpSeBUlhNwJBt1kErQ4CtpcAXX9fqs4RY5eXmj7sfTdiXH3qjj4UySg8Zga+ztfW9Nw+q9Y7BUXMe6o8Q3TYzO/gFL297QUC1rdRMbgBwt5ws+kr7GLzslXSPCcXgKx2Y5w/pTW9nqzrim8DqRAlaurnFGmAC8946hZxtcdEfTzhlQNotnUTExa90ahFeyXJmnN20YOp2cxDf8A6y4dW975BAVaRFiCD0IIPwK9kyihoqxM90/JM7T4Vrqfea0+YBWPTBT0ef4I/wANn9CPweT1KphrfU2HxUGRH+Np4FgOBdbzAj5LXIyiDJOxtOnDqv8AEdvH6R6c+qr/AMUKDjQYWNLgCQdImAQIkDiy2FASEhKCwzxBjv8Atz1Dg3T+rkzp6cea5a3ssdWJxT/8zvnUd+y5GA3R/9k="/>
          <p:cNvSpPr>
            <a:spLocks noChangeAspect="1" noChangeArrowheads="1"/>
          </p:cNvSpPr>
          <p:nvPr/>
        </p:nvSpPr>
        <p:spPr bwMode="auto">
          <a:xfrm>
            <a:off x="3761656" y="2204864"/>
            <a:ext cx="25146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7" name="AutoShape 4" descr="data:image/jpeg;base64,/9j/4AAQSkZJRgABAQAAAQABAAD/2wCEAAkGBhQSERUUExQWFRUUFRcYFBgXFxQVFxoXFxQVFBcUFxQYHCYfFxokGRQUHy8gJCcpLCwsFR4xNTAqNSYrLCkBCQoKDgwOGg8PGikkHBwpLCkpLCkpKSwpLCwsKSwsKSksKSkpKSwsLCwpKSwpLC0sLCkpLCwsLCwsKSw1KSwpLP/AABEIAL8BCAMBIgACEQEDEQH/xAAbAAABBQEBAAAAAAAAAAAAAAAEAQIDBQYAB//EAD4QAAEDAgUBBQYEBAUEAwAAAAEAAhEDIQQFEjFBUQYiYXGBEzKRobHBBxRC0SNScuEzYoKS8BUk4vEWQ5P/xAAZAQADAQEBAAAAAAAAAAAAAAACAwQBAAX/xAArEQACAgICAgEDAgcBAAAAAAAAAQIRAyESMQRBURMiMoHwYXGRscHR4SP/2gAMAwEAAhEDEQA/ALHEVAEBTr7qTGP8QgKlcwYcL+H3KVR1iuxUO1dL/C63mAxQqMa4bOAI9V5zQpS5o6n4rSZHm7aFOoyoYNJxgHlpuIQ8aCTNVUqBolxAA5NlXYntHRa2Q4POwA6+fCx2fZ6+uRFmjjdVmCwznGBcnldRq2X2ado31PdMDoP3VI4PLjLSSfGVosvycj3hHirQ5aOFnJINY7MK7AvnhIwuYbSTMLY4rLx0VLj8GLmOfFapGOFAmD7T1aRjUSJ911x6E7LVZT2gp17e6/oefIrDY2gGiJlDUXkQRvx/YrtGcWeovaoSqTI+0JdFOrvs1x58D4+KvHBYCMKYU8hMKNAMYlakTmowB7QmYtxDDA3UgTcdiAymSeBZKybi7CiUtUMGp9paAZO28kT5LL5xXcXtawgurEaWjjUbXlFYzMHVmVNZ0s4gcjjyUPYjCipiWvIkCdHg1u7vog8de2bM3eQ9l2YVokB7xBubeJjrurTFvkE2vwlL+Sq7EVZJg3AOls87qutAFfXy+mSO6BBEkbmOCrVjhptssjRzSpJ1h2oEyCNN7+71BstHk9bVRBgiZ333QQezZ9DMVsVnapWixZsfIrO1GpeQOIDWbY8SqrGC8fNW2I2VXiWlzwBzA+y2JjNX+GjR7UzbUW6TMQQQT8WyF6icbrIae4A+JfA1Rw2/Jhed5Lgfy+GaXNa54qarGHWdx12PC12HzaloDKjmGoAAGOdqDg52oOaIlxG0bghO6ARf4jEU5DHObL5AaSL3giOfJcsv+SpyCSS91b2jXOdL2MD9Qe0G4bs0iPNcgc+OhiVmGx1VAPr2RGNeOiAdUtZa0LJqFQ6gb2M2XZjjPbuL4IHEff4KTBYZzmmBvM+X7KwyrLCRcSAZPFunxWUEgLBYUusWxz5LUZHlMd4qLA4Lvgkbn5DZajD0QBCVJ3opxr2DmkE5rEWaAQ7mwkuLRTGgerQkKpx2BkXkfRXFQoZ7jyh5UM+kmZDF5WJFvDzXMyYdPLwWjq0RMwmmlz8kLmEsBRV8p1C1iOfJH5HmxfNKpZ7evIRmjwVVnWFc0itT95m/i3kIsc70yfNhraL5yYU3C4gPYHDkSnFUohY0BK0LglCIAeFKaIcCDGx3UTVVdrM+GGoGP8R/dYOb8rGrCRk8xwLsTifyuHgxJe6YEDefonEuwldmhpimdLo4GzhHK0nZbK/yWFfXqf4rxreTwOG+kys6MTTe5xdUaSXE7jk8rEuKSXo5m6pY0PaHNIIPRVOcU3O90i3hcHqHC4VCzGGkCadVsDdpIIP7eigqdu7QaV+odZE5HJFi4vJGolztvFarA0NFJreYv5m6o+x2LNdjqj2AEOhu+0DaVotSZCNbAnL0AZj7jvIrOvNlpcVsfIrM4h0BJn2MiVuNqwE/IMDVe8VBGi4N7nrb4KKjRNaoGcbnyWmw2WNYA1tgPFHHQD2EVcwYXAMIcaLAx1596XSOhS4qnQfTZ7atoewucxwa7U20jVvLCd+iho5IxrXBnd1QSd5jqnYTJw2sKhhwNN7HCNU6oLTB3g/ZNv2CgftBhGith8S2swuDWl7w+GktNyBzLeLJULRyKpisUGlpaGMloIhpDI7gO17rkLimFbB8YhGMkhvUgfFEYqJ3C7JyDXbMm5PwErX2YjT4OgGNDY7xBnyR1LBQ0yQJuY8SYCB0GQTu4fdXWGeG7rnIJIbSpAPEDhGkoek/+6lc7ZRzeyzH0EUH8J1RllA10bJ3tUPIekDVWKF1LqiatS6cGyEmTKV0Vr2eqa3yRzqaHhLsamQFihrUwRCMiEPWcsumBKNlbk50h9L+R3d/pNx9wjkEBpqg9QR8LhGEr0MbtWeNlXGTQ4JU1pTmpgkWpWDQXOMBoknyWOyaicwxhrvH8GiYYOC4bfDcp/avM3VqjcJRu5575HA5nwC1OUZe2hSbTZs0fE8krejS1aVmv/hD69d7qfsm09XI+Ow6rRMVLis3fh6xYwlzSJI1hpBPSy2FXsyfWh+K/DioAT7SlAF9/wBlkcw7LPDvfY8AidPTmLLS4rtbVhzdDyIMj2n3hZ/AZs6riGUy1zA50Tqnxi4WvjZlujZ0gA0Bu0CI8k8JjaekQNhsnAJqFg2K2PkVlMeYC1mI2Pksfm57p8lLLseuiXsvS99/Mx91oQdvFUHZf/DJ/wA32Cu6jZIj0RAhLayezEtOxQJdMkSDyOnkhsVRa4Xseot9EXI5IuHOsuWTql1P3apjpJPwXIHsIjxBTcqd/GaOu6ZWdK7JzNZkcTPwTWAjdGoC4DpcnyROFGp1+VWYWuJP/IRNPHBsn4JbY1IuC4AwP7LpVRgcU55VwynYKae2VQHsT2sHgka1QYjHNbul9D0yZzAuDYCq6mdtmAU+lmgKBjosIqPhD67pznSuZTSyhUNddD1aSPIshKtW8LKBbKyu3vN8/spiU3EbtjqfolK9DB+J43kv7x7FV9pc9GHpWvUdZoG8nwUmbZwzD0y5xvwPFVOQZS+tU/NYgXP+Ew8D+YjqqKJrJ+zeVjDN9pWvWq3PJA30/urnEYDGPa+rRLdDYIH6o/pgyUmPY4gFpaCDNzHzUGa/iDVwdHR7FjzUBAcx5OmIuW6V2vZyUm9DcBleNr1WFzhAJ7h105sfeEKyzbsdWr0NbWUqb2ua4uLjqhty3bkLMYH8XsQKjXOoa3SZJJbNiOG+Knb+L1dgcx+HY/UDcucIn0uu+zsP6eTqjb4KhhKrgw4Zus24AmN5H7Kr7UdkvYgVWMptE2i5HO5CyGB/E91OqH+xZYzEv+sKxz/8YjXpezGHaJ3PtHH4dwLJZY2GvGyVtANDG1vaPmqQ0iWi5IjfhGMoYl2oseSBBB1xHWWkXlY9/awg6vZN2izj+y0HZ/ta+o5rGUmE1Ad6hbpjqdPKK4MTKGSL6NM7GNfLQbgXELLZ2zunyWhwGW1Guc9+gS02a4u+wVPnlPunySpdhroG7KvPs3gcO+yv2tmI3Cz/AGVpyyp4OH0WhpSLrWYhcRhS4SDdVFXCOLjJt81oi8QgMSBuhYRQYtkLk/GBciBAK9T/AJC0eR9k+5rdU0vc2zYFgRafFU2GZrq02H9T2g+UrbYjL2vqtEfBDlm4tJFfi4VNOUvRR0y6kSyoLjZw5RlOCJN52R+Py/QbuBBMNB38vFU1V2mro2mCOkbylqTl2dKCi9GhyqjeVbuFlX5WLKwe+ByPRCw4oAxWLcLBVzMo1nvE/FF4rFsbJLhb4/BUGNznEvLm02mi0CxI7zvLok3ydIclxVssq2Q0xxB87pjKbWKoyXA1K0+3qOFnSSBuD3YkSbbqXCYRweWSS3rBjz8EvJBxex2JrIm16NJg+8LFSvEKvyagabrmztlY40wDC5waQcZWVmMxTnd1lz8kC/J6xuXt9JVLmVGuZ0F0ztxE723RdKm6nh3VBUeKjXEtaTOpvQjgrVjlV2hU5/dxphFN9RlYMfGxMrs3zllBpLjfgePRDY7NHGkyqxhdUd3YAvJ+gUGAyA6va4g66n6W/pZ5dT4q3D+J5vkfmD5dlj69QYjECwvTpnjo53j4LSCqopSgqhErMz2jw1V1fUGuc2BsCQq/MMexrALtPEtI9VumuXn/AG1pEP78xfTvETwlSiehh8uUUkktHYTtI9ohridxa+/CmZnDe8cQ0zYNJZsL2+ii7Kh9PDuqexluoOa82BvECd7hTdoM6bVpuZ7MtcYJkg8ygl8WVR8ycnqKHjOsKeg/0p+Z0gKOpjWkOiTAsOCCsh+WnbqjP+sVqdE05BY60ETF5seEPH4KFmaf3IkxGKaCByVH+ZvwE3B5LVr0X126S2ke/wB6HbdEOG2TowSWzz83lzlJ8XSDKeZPa4Oa4ggzyjcR2mrPHecP9oCpmqUbI6RJKTl2XWV55Uoju6SHXII59Fe4HtqyR7WmW+Lbj4G6yOHO3gFK8LmhZ6dhsZSrNmk4OHMbjzG4QuOaIXntOo6m4OY4tI2IMFaXLe1AqDRWgO4dwfMcH5IJRCsdiwuUuMauXAlY2rpeHAe6QR6GV6NlmKFR9N7bhzCR9x6XC8wxWY0tMB4PkVqPw9zQOpvYDLqTtTRzpdYj4j5oc0bVot8OdNwfTDs6wjq9dm4DXW9CrPMcsa4tB95oiefFJicA9r2vbMF4JHIEzdFPdL0jHFpUPzO2PwTdLQJRepB7bKak5dJAwY+ngmTOkT1N1BiCQfdDx42PxRzDyke2Utx+CmKvsqahkQKbW+pKjo5cCZcfTb4q3NKUPUqNFtygSdjONERPeB4Gy7Hkwkc+eERXoW81Q4/aDCkygpCSfBSuaDuxs9f7J1b+G7axRvswRKkaphuNle+gGju87od5RuIUDmKzx/xPJ8uPGYOEsLntSAqpEQ8JMRltKtHtabXxtqEqVoUwMLWarvQlHL6Ypilob7MbNi287eaoe13ZdpY12HYA8GHNbuQfDwWjZPJAUwI/SJPUpTmijHGUXZgcq/D2qb1XBg3AHed8NlNjvw3c5oDao3Ny0/QFbovDbm5XDGkmAI8Uu/grc5PtnnFDsZjcM2q1uioyqzS4B0HqDB5WaxuAq0P8Wm5k7Ei3xFl7fWFrlU2YUKbmkVCIMiCQbLfq0J+jezybH0XUXAVGkSAQRcEG8gixUAx7fFWvanK6VNuqjUJbqgMJkbbt6BZkHbwTuSltCZRcdMv8Ni2Fsg3G/EeqJY8OQHZ0SHjrH3RVfL3Nuz+3wW2LHu3UZslp1uHCD0+4XOC0wucszaRoeZH6T08CuVPTpHcCy5DRxVq27KZ7+UxLahnTdrwOh8PAwVfYLsUym+artYBsBYeqzHaFgGJqACBNgPIImhkJ07R7Nh+0lGoyWuBnaD18FLTuSsJ2EpAhx/p+RK29N8FTNUytz5pOgqrC6meiiNQJG1OiW2ctMKbWKcKsboRlRLWeeEmc6LcUkJmGPtAVOK72PDhLh+obnzjlWL8NyTdLToBdDuxksi6Ianadjd2mfBpT8F2na7vel/2UlfKWuExKramUjp9bo22YqfoJxuLD7NuSp8G+BCBbhg22yNpjZJkEp06ExTbjzTHgJMZViEK7Eq3xl9tnk+bNSmTFoUbmqEYhUXaPtH7ICnTGqq+zQOPEhUkNWXtWpFgnU6h4QGWUHim32jtTyJcfsPBFvfaB6pEpWyvHjpbLHDsBFzdPxFcNEC5QFCpJ0yjaeGukyZQkNpO63lQ5jmjMO3W8wB/zZOzbMaeEpl7zsLAbrzLMs6fjKmp9mA91sE+p6lYrl/IbFbLnMu1tWvIpS1v8xBn0HCrHUQBLyXE7SSfkYhJQpwLAGOmoR5qdtDk3KbGHwNnOOKPKX6fxIX8aY8g23zuVEcLrkaA6ASYaLAbkwNkfhcQaVRlRvvMcHCdrcLQZpmbdFRgfS9rVpanVABJbM/l3Ob3S+P1DeIKdwSIH5uR9Uv0X+TD0sMKc6DE7g7fHhPr45wY6B3gNt/UdQle0nYE+SiLrwbRtPH9ltV0Bzjl/JU/ldfqv8lXhHvqPu4noehVpgqt7iSDceP8AdTSDMNgjdB1hDg70d9lqEtU6ZY4okEn5DYDouUNF2s6TyInoRf7JEDyRi6YccM5K4qzW5ZnBrl8t06T1nqsX2kb/AN1U8x9Aia+aup2pugu95wDp5t3p8dlUYvEOcSXEkncndMbFxRsvw9xk+1H8ob9St9TdIBXl/wCH1fTUqeIb9SvQcDiuOh+SRkK8XQY5xBU9MifND1BZMo1OFPdjqoOiEUKYIQbn2lSMxNoSpLQUdMAzHKnVB3ajmEciI9QVX4TD1mOiq9zgBu2BzbjotTQb3fFNq0523Ww0qY/sqxWohrNbq2qe8O/tGxi3wTcTiMOASDWMkQO9t6wjq9I9GoM4cOkQETSGKP8AFlJkuHrOqOe95DNR0sIBgcAlacMtPQIbC09IKdXxEMSnti8jSKnHYiXnwQWKxjabdT3Bo8SoMxxopsfVds36nYLzjNM0fXfqefIcAdAvRx0lxXo8edyk2bTMO2lJjD7M638Wt5koPsZhTWqvxNU6nTDfM7n7LFNElej9k6GmkI4cuySpBY4WzR1W+iiIUlUzdDtqyYUt2V1RJRw51TJVt+ZDGy5QYWmoM3cfZPjfSQzzjdC9sNHnfa/tH+aq6Gkmmw/E/sh8I2B+r0KqMJTvfeVZiw/Yp7VaDx9WWuArktcOpEk724+J+SscJVDHB2lro4dsbKvyZoLQT1VroEf+k+HRF5j/APVr4JX57FvYUYB/lnmd0uI7V4Zji3vaiIth2D6lUuYENLQans5LjqEE91hcBHUkAL0Cp2Pwjm1C9vtNDGDW46nve9lnhwsI3t0XMnSMz2dzatiqwZ7ZrAZcCGskn+Vs25NkDXyCka9VtSs6W3ggBwkSS6JaY2hqoW6qdV4Dj3HENcLGQYnzVlkuFc41Kmn2hAvLgLyDeTeYj1RGMCaxskNOqCRqiJjYxxb6IXEULOb1H0up6NTvPIEDWIHSS6yNrQYAHF+slchmR3T+V/wr8FB0u8p+65LljO4377Rq58FyTlq/3/oLHk4qv3/cBzMt1nRqA/zEEzN7hCzwpMQQXEjaSfmoHJ4tF72QbFRwncBbZlTSWv4NnDodpXl1HEuY4EGCDuFu8h7TMrANqQ15sRwY2ePHqEma1Y7G90a9lSQhXVtLrqfCtgdQkx+GkKK9lzVoNo1gR5onDuELO4XEEWJRYzGD0Qy7BRo2FNeYVZhM2BMSrAVA7myYg4s51YusQIQ1YEIl7g3ZMN2rWxqkgMulVmbYoAROwkqTtDnDcLQfVO8Q0dXHYLyat2nrva9r3SHzMi9zNjwjxY7dkfk5PSEznPqldxBcQybNG1tiepVWUpCRVpJdEQ2V6R2ZxYdSaRcEX8CNwvNyrjs9n5w5LTdjjfwPVKyxclobjlxez1BjpQmJplrrKofn7Wx3hfxRTc6DhMgqZJopNNhT3Ah8dJHjwq3DZyIglHnHCBBF1yWw06PJ8Zhn0KjmvEd4wYsRO4KlbVkcL0nE4CnXaQ8brC592dfhXahLqZ55HmnJpmK0EZHXBZHM/wBj9laaz4fBZnLcTpdI2P1V0cQTeT8U6D1RP5cPuU10/wC5FiKDXEa2hwBmDZOxXavFBgoU5ZSb7tgXQBpA1dALBPa8b7nxSOrDYN28EdIkTK+nZkOueDO28+cojCYhvsKjS7S/UHMvB1NjY+RKbVq6mna3oq+jSLjA9fAdStOStljhGQ0uP63kjybN/iT8FJUqb+AP0UGEaS+I7rdlPiWQ3+ox6C5+y5ILJp18AuF7ob4R+65K3e3olWOKfaAKIlNKeQmFcGiN66hVIcCLEbHpCVwUXK409Q7HdqxWApVLVBtxqHh4+C2gohwXgNN5BBaYI2I3XpPY7t+DFLEQ07Cpwf6uh8VHlw+4lmLMupGgx2Ai4QzHBwhwutQaTXtBBBB5FwVS47KTMhS3umUOPsqquA1Hcg8EKSj+Ypizg8eNip9DuQpGscisChWYytywf7glxGYuYwufDQBJvMBcQ5Zj8RsQW4VrZvUeB6NBJ+cI4pt0DN0jFdou0D8VULnE6ATobwB5dVXto8m319Akw7RMnYf8ATatUk33V6VKkQt27Fc/ompicCtMOKanwmkLjifC4vRMgOB68eIUT6xBJaSPIpi4LKNtkrcdV/nd8SrqjntWA6xdIuLACNtI5VEFPSeWmQhkkPxLdvo2OG7SS3vSDN+nirrKMxp4lr6VQgmDE9PBYFuYNO8j5hOLxu13wSXE9BQi/wAWD44eyqvYDLWuIHlKsMBmAcIm6h/6DXdJFJ8ckgtHmSYCAx2B9kJNRhdPutOojxLh3fmmpEs5qFxe0/RpjVMbH5lQvrO3gfP7rN0szqN2cdk85vVP690dsn44Lu3/AERdOrOMyQAd5t8uVJIp0y9w22HLjxPRvgoOzL9Tajnd54Igm5AIO3RXlOg2CXwes7QiSvsU5xjqP9X3/wAKrs9mjqtRzXNa2GkyJtG8ynY3Fh77e6LDy6+ZUVRjGy2i2Gu3MmXeF9mrm0o49UYkNwQaQSTfhchi60crkNGlGU0lOTSFgwaQontUhSErjiJroUzaqZpTdC44v8j7Q4jCu1UXEjlhMtP+mfottlv4pMeQMRRLOr2mR/tN/qvKw4pdc7pc8cZdjI5JR6Pe8PUp1m66Tg9p5HXoRwUracLx7sx2nqYOpqb3muEOaSdJ/Y+K1Z/Fjrhh/wDp/wCKklgknooWZNbNu3D6jC82/FPE6sTTot2pskjxcf2AU+K/FauZ9nSYzxMvP2CxuPxz6r3VHul7zc/824TcWKSdsXkyJqkRPPA2G56lQlSEprlSTkSWEpCQLjjg5LKQtSArjh0JAEoTmNkrjUm3SLTs3lJxNYMBAgF1xO0WVv2i7Pmg4ElsOBMNEbRx6qry3EexeHNBt0dFukwtNiqJxwFRjG02juw+o95kASbi0pTkmyyHj5YPlRicUwcKSi6Gtjdpn7rSu7EmRqqMA5jWT6AhF5vVYykKNKnDQWyY6cuPJN/gutIpjhlkk21VlZjPxBq1aL6NSm3vt0yJEel5WUBKOzKlcFCQmcrR52TE8UnFjJ8E5rR1hcQkIWizRZDRdSY50Ah8EGfPhT1nufvt8vhym4F38Jn9H3Ti5GKfY1rR/wC1I6vAAAUBKXMKNSlSFUsMOJDSfDc+VwuO7GYppDHOHFj6pEBh67/YvB91zmknczfjouWWFRA4JCnFNKwIYQkKUhNcuOG6V0pZXSuOGykIT0kLDhGHhEaO7PSx+yHIT6T1xxIAohcf6j9FM42ULLADrJ+y444rip2YUkO/y7jzT2Ze4sLxEAx49FplgbgmQjnZa8EtIAIbqNxsgisNEBXObKVJsuOEajcFh9U94NI6oQhWdDs/XLQ4Ms7bvM/dd/M62toUYWoCNnA8j9leYM1qctpuIbYzomTF/JU/5SpSeBUlhNwJBt1kErQ4CtpcAXX9fqs4RY5eXmj7sfTdiXH3qjj4UySg8Zga+ztfW9Nw+q9Y7BUXMe6o8Q3TYzO/gFL297QUC1rdRMbgBwt5ws+kr7GLzslXSPCcXgKx2Y5w/pTW9nqzrim8DqRAlaurnFGmAC8946hZxtcdEfTzhlQNotnUTExa90ahFeyXJmnN20YOp2cxDf8A6y4dW975BAVaRFiCD0IIPwK9kyihoqxM90/JM7T4Vrqfea0+YBWPTBT0ef4I/wANn9CPweT1KphrfU2HxUGRH+Np4FgOBdbzAj5LXIyiDJOxtOnDqv8AEdvH6R6c+qr/AMUKDjQYWNLgCQdImAQIkDiy2FASEhKCwzxBjv8Atz1Dg3T+rkzp6cea5a3ssdWJxT/8zvnUd+y5GA3R/9k="/>
          <p:cNvSpPr>
            <a:spLocks noChangeAspect="1" noChangeArrowheads="1"/>
          </p:cNvSpPr>
          <p:nvPr/>
        </p:nvSpPr>
        <p:spPr bwMode="auto">
          <a:xfrm>
            <a:off x="683568" y="470974"/>
            <a:ext cx="25146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3" name="Titel 1"/>
          <p:cNvSpPr txBox="1">
            <a:spLocks/>
          </p:cNvSpPr>
          <p:nvPr/>
        </p:nvSpPr>
        <p:spPr bwMode="auto">
          <a:xfrm>
            <a:off x="-1476672" y="112474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a-DK" sz="4000" dirty="0" smtClean="0"/>
              <a:t>Intro - pumpecase</a:t>
            </a:r>
            <a:endParaRPr lang="da-DK" sz="4000" dirty="0"/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2363219"/>
            <a:ext cx="7200000" cy="602864"/>
          </a:xfrm>
          <a:prstGeom prst="rect">
            <a:avLst/>
          </a:prstGeom>
        </p:spPr>
      </p:pic>
      <p:pic>
        <p:nvPicPr>
          <p:cNvPr id="4098" name="Picture 2" descr="http://dk.grundfos.com/products/find-product/magna3/_jcr_content/banner_carousel/file1_1.resize.banner_carousel.jpg/134856265199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21" y="3429001"/>
            <a:ext cx="65532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85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29"/>
          <a:stretch/>
        </p:blipFill>
        <p:spPr bwMode="auto">
          <a:xfrm>
            <a:off x="0" y="764704"/>
            <a:ext cx="9144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8186" b="49999"/>
          <a:stretch/>
        </p:blipFill>
        <p:spPr bwMode="auto">
          <a:xfrm rot="5400000">
            <a:off x="-3104619" y="3285841"/>
            <a:ext cx="6858002" cy="286320"/>
          </a:xfrm>
          <a:prstGeom prst="rect">
            <a:avLst/>
          </a:prstGeom>
          <a:gradFill flip="none" rotWithShape="1">
            <a:gsLst>
              <a:gs pos="0">
                <a:srgbClr val="FF3300">
                  <a:shade val="30000"/>
                  <a:satMod val="115000"/>
                </a:srgbClr>
              </a:gs>
              <a:gs pos="50000">
                <a:srgbClr val="FF3300">
                  <a:shade val="67500"/>
                  <a:satMod val="115000"/>
                </a:srgbClr>
              </a:gs>
              <a:gs pos="100000">
                <a:srgbClr val="FF33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</p:pic>
      <p:sp>
        <p:nvSpPr>
          <p:cNvPr id="2" name="Tekstboks 1"/>
          <p:cNvSpPr txBox="1"/>
          <p:nvPr/>
        </p:nvSpPr>
        <p:spPr>
          <a:xfrm>
            <a:off x="1074790" y="292006"/>
            <a:ext cx="44422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b="1" dirty="0" smtClean="0">
                <a:solidFill>
                  <a:schemeClr val="bg1">
                    <a:lumMod val="50000"/>
                  </a:schemeClr>
                </a:solidFill>
              </a:rPr>
              <a:t>Klassificering af energibesparelser</a:t>
            </a:r>
            <a:endParaRPr lang="da-DK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AutoShape 2" descr="data:image/jpeg;base64,/9j/4AAQSkZJRgABAQAAAQABAAD/2wCEAAkGBhQSERUUExQWFRUUFRcYFBgXFxQVFxoXFxQVFBcUFxQYHCYfFxokGRQUHy8gJCcpLCwsFR4xNTAqNSYrLCkBCQoKDgwOGg8PGikkHBwpLCkpLCkpKSwpLCwsKSwsKSksKSkpKSwsLCwpKSwpLC0sLCkpLCwsLCwsKSw1KSwpLP/AABEIAL8BCAMBIgACEQEDEQH/xAAbAAABBQEBAAAAAAAAAAAAAAAEAQIDBQYAB//EAD4QAAEDAgUBBQYEBAUEAwAAAAEAAhEDIQQFEjFBUQYiYXGBEzKRobHBBxRC0SNScuEzYoKS8BUk4vEWQ5P/xAAZAQADAQEBAAAAAAAAAAAAAAACAwQBAAX/xAArEQACAgICAgEDAgcBAAAAAAAAAQIRAyESMQRBURMiMoHwYXGRscHR4SP/2gAMAwEAAhEDEQA/ALHEVAEBTr7qTGP8QgKlcwYcL+H3KVR1iuxUO1dL/C63mAxQqMa4bOAI9V5zQpS5o6n4rSZHm7aFOoyoYNJxgHlpuIQ8aCTNVUqBolxAA5NlXYntHRa2Q4POwA6+fCx2fZ6+uRFmjjdVmCwznGBcnldRq2X2ado31PdMDoP3VI4PLjLSSfGVosvycj3hHirQ5aOFnJINY7MK7AvnhIwuYbSTMLY4rLx0VLj8GLmOfFapGOFAmD7T1aRjUSJ911x6E7LVZT2gp17e6/oefIrDY2gGiJlDUXkQRvx/YrtGcWeovaoSqTI+0JdFOrvs1x58D4+KvHBYCMKYU8hMKNAMYlakTmowB7QmYtxDDA3UgTcdiAymSeBZKybi7CiUtUMGp9paAZO28kT5LL5xXcXtawgurEaWjjUbXlFYzMHVmVNZ0s4gcjjyUPYjCipiWvIkCdHg1u7vog8de2bM3eQ9l2YVokB7xBubeJjrurTFvkE2vwlL+Sq7EVZJg3AOls87qutAFfXy+mSO6BBEkbmOCrVjhptssjRzSpJ1h2oEyCNN7+71BstHk9bVRBgiZ333QQezZ9DMVsVnapWixZsfIrO1GpeQOIDWbY8SqrGC8fNW2I2VXiWlzwBzA+y2JjNX+GjR7UzbUW6TMQQQT8WyF6icbrIae4A+JfA1Rw2/Jhed5Lgfy+GaXNa54qarGHWdx12PC12HzaloDKjmGoAAGOdqDg52oOaIlxG0bghO6ARf4jEU5DHObL5AaSL3giOfJcsv+SpyCSS91b2jXOdL2MD9Qe0G4bs0iPNcgc+OhiVmGx1VAPr2RGNeOiAdUtZa0LJqFQ6gb2M2XZjjPbuL4IHEff4KTBYZzmmBvM+X7KwyrLCRcSAZPFunxWUEgLBYUusWxz5LUZHlMd4qLA4Lvgkbn5DZajD0QBCVJ3opxr2DmkE5rEWaAQ7mwkuLRTGgerQkKpx2BkXkfRXFQoZ7jyh5UM+kmZDF5WJFvDzXMyYdPLwWjq0RMwmmlz8kLmEsBRV8p1C1iOfJH5HmxfNKpZ7evIRmjwVVnWFc0itT95m/i3kIsc70yfNhraL5yYU3C4gPYHDkSnFUohY0BK0LglCIAeFKaIcCDGx3UTVVdrM+GGoGP8R/dYOb8rGrCRk8xwLsTifyuHgxJe6YEDefonEuwldmhpimdLo4GzhHK0nZbK/yWFfXqf4rxreTwOG+kys6MTTe5xdUaSXE7jk8rEuKSXo5m6pY0PaHNIIPRVOcU3O90i3hcHqHC4VCzGGkCadVsDdpIIP7eigqdu7QaV+odZE5HJFi4vJGolztvFarA0NFJreYv5m6o+x2LNdjqj2AEOhu+0DaVotSZCNbAnL0AZj7jvIrOvNlpcVsfIrM4h0BJn2MiVuNqwE/IMDVe8VBGi4N7nrb4KKjRNaoGcbnyWmw2WNYA1tgPFHHQD2EVcwYXAMIcaLAx1596XSOhS4qnQfTZ7atoewucxwa7U20jVvLCd+iho5IxrXBnd1QSd5jqnYTJw2sKhhwNN7HCNU6oLTB3g/ZNv2CgftBhGith8S2swuDWl7w+GktNyBzLeLJULRyKpisUGlpaGMloIhpDI7gO17rkLimFbB8YhGMkhvUgfFEYqJ3C7JyDXbMm5PwErX2YjT4OgGNDY7xBnyR1LBQ0yQJuY8SYCB0GQTu4fdXWGeG7rnIJIbSpAPEDhGkoek/+6lc7ZRzeyzH0EUH8J1RllA10bJ3tUPIekDVWKF1LqiatS6cGyEmTKV0Vr2eqa3yRzqaHhLsamQFihrUwRCMiEPWcsumBKNlbk50h9L+R3d/pNx9wjkEBpqg9QR8LhGEr0MbtWeNlXGTQ4JU1pTmpgkWpWDQXOMBoknyWOyaicwxhrvH8GiYYOC4bfDcp/avM3VqjcJRu5575HA5nwC1OUZe2hSbTZs0fE8krejS1aVmv/hD69d7qfsm09XI+Ow6rRMVLis3fh6xYwlzSJI1hpBPSy2FXsyfWh+K/DioAT7SlAF9/wBlkcw7LPDvfY8AidPTmLLS4rtbVhzdDyIMj2n3hZ/AZs6riGUy1zA50Tqnxi4WvjZlujZ0gA0Bu0CI8k8JjaekQNhsnAJqFg2K2PkVlMeYC1mI2Pksfm57p8lLLseuiXsvS99/Mx91oQdvFUHZf/DJ/wA32Cu6jZIj0RAhLayezEtOxQJdMkSDyOnkhsVRa4Xseot9EXI5IuHOsuWTql1P3apjpJPwXIHsIjxBTcqd/GaOu6ZWdK7JzNZkcTPwTWAjdGoC4DpcnyROFGp1+VWYWuJP/IRNPHBsn4JbY1IuC4AwP7LpVRgcU55VwynYKae2VQHsT2sHgka1QYjHNbul9D0yZzAuDYCq6mdtmAU+lmgKBjosIqPhD67pznSuZTSyhUNddD1aSPIshKtW8LKBbKyu3vN8/spiU3EbtjqfolK9DB+J43kv7x7FV9pc9GHpWvUdZoG8nwUmbZwzD0y5xvwPFVOQZS+tU/NYgXP+Ew8D+YjqqKJrJ+zeVjDN9pWvWq3PJA30/urnEYDGPa+rRLdDYIH6o/pgyUmPY4gFpaCDNzHzUGa/iDVwdHR7FjzUBAcx5OmIuW6V2vZyUm9DcBleNr1WFzhAJ7h105sfeEKyzbsdWr0NbWUqb2ua4uLjqhty3bkLMYH8XsQKjXOoa3SZJJbNiOG+Knb+L1dgcx+HY/UDcucIn0uu+zsP6eTqjb4KhhKrgw4Zus24AmN5H7Kr7UdkvYgVWMptE2i5HO5CyGB/E91OqH+xZYzEv+sKxz/8YjXpezGHaJ3PtHH4dwLJZY2GvGyVtANDG1vaPmqQ0iWi5IjfhGMoYl2oseSBBB1xHWWkXlY9/awg6vZN2izj+y0HZ/ta+o5rGUmE1Ad6hbpjqdPKK4MTKGSL6NM7GNfLQbgXELLZ2zunyWhwGW1Guc9+gS02a4u+wVPnlPunySpdhroG7KvPs3gcO+yv2tmI3Cz/AGVpyyp4OH0WhpSLrWYhcRhS4SDdVFXCOLjJt81oi8QgMSBuhYRQYtkLk/GBciBAK9T/AJC0eR9k+5rdU0vc2zYFgRafFU2GZrq02H9T2g+UrbYjL2vqtEfBDlm4tJFfi4VNOUvRR0y6kSyoLjZw5RlOCJN52R+Py/QbuBBMNB38vFU1V2mro2mCOkbylqTl2dKCi9GhyqjeVbuFlX5WLKwe+ByPRCw4oAxWLcLBVzMo1nvE/FF4rFsbJLhb4/BUGNznEvLm02mi0CxI7zvLok3ydIclxVssq2Q0xxB87pjKbWKoyXA1K0+3qOFnSSBuD3YkSbbqXCYRweWSS3rBjz8EvJBxex2JrIm16NJg+8LFSvEKvyagabrmztlY40wDC5waQcZWVmMxTnd1lz8kC/J6xuXt9JVLmVGuZ0F0ztxE723RdKm6nh3VBUeKjXEtaTOpvQjgrVjlV2hU5/dxphFN9RlYMfGxMrs3zllBpLjfgePRDY7NHGkyqxhdUd3YAvJ+gUGAyA6va4g66n6W/pZ5dT4q3D+J5vkfmD5dlj69QYjECwvTpnjo53j4LSCqopSgqhErMz2jw1V1fUGuc2BsCQq/MMexrALtPEtI9VumuXn/AG1pEP78xfTvETwlSiehh8uUUkktHYTtI9ohridxa+/CmZnDe8cQ0zYNJZsL2+ii7Kh9PDuqexluoOa82BvECd7hTdoM6bVpuZ7MtcYJkg8ygl8WVR8ycnqKHjOsKeg/0p+Z0gKOpjWkOiTAsOCCsh+WnbqjP+sVqdE05BY60ETF5seEPH4KFmaf3IkxGKaCByVH+ZvwE3B5LVr0X126S2ke/wB6HbdEOG2TowSWzz83lzlJ8XSDKeZPa4Oa4ggzyjcR2mrPHecP9oCpmqUbI6RJKTl2XWV55Uoju6SHXII59Fe4HtqyR7WmW+Lbj4G6yOHO3gFK8LmhZ6dhsZSrNmk4OHMbjzG4QuOaIXntOo6m4OY4tI2IMFaXLe1AqDRWgO4dwfMcH5IJRCsdiwuUuMauXAlY2rpeHAe6QR6GV6NlmKFR9N7bhzCR9x6XC8wxWY0tMB4PkVqPw9zQOpvYDLqTtTRzpdYj4j5oc0bVot8OdNwfTDs6wjq9dm4DXW9CrPMcsa4tB95oiefFJicA9r2vbMF4JHIEzdFPdL0jHFpUPzO2PwTdLQJRepB7bKak5dJAwY+ngmTOkT1N1BiCQfdDx42PxRzDyke2Utx+CmKvsqahkQKbW+pKjo5cCZcfTb4q3NKUPUqNFtygSdjONERPeB4Gy7Hkwkc+eERXoW81Q4/aDCkygpCSfBSuaDuxs9f7J1b+G7axRvswRKkaphuNle+gGju87od5RuIUDmKzx/xPJ8uPGYOEsLntSAqpEQ8JMRltKtHtabXxtqEqVoUwMLWarvQlHL6Ypilob7MbNi287eaoe13ZdpY12HYA8GHNbuQfDwWjZPJAUwI/SJPUpTmijHGUXZgcq/D2qb1XBg3AHed8NlNjvw3c5oDao3Ny0/QFbovDbm5XDGkmAI8Uu/grc5PtnnFDsZjcM2q1uioyqzS4B0HqDB5WaxuAq0P8Wm5k7Ei3xFl7fWFrlU2YUKbmkVCIMiCQbLfq0J+jezybH0XUXAVGkSAQRcEG8gixUAx7fFWvanK6VNuqjUJbqgMJkbbt6BZkHbwTuSltCZRcdMv8Ni2Fsg3G/EeqJY8OQHZ0SHjrH3RVfL3Nuz+3wW2LHu3UZslp1uHCD0+4XOC0wucszaRoeZH6T08CuVPTpHcCy5DRxVq27KZ7+UxLahnTdrwOh8PAwVfYLsUym+artYBsBYeqzHaFgGJqACBNgPIImhkJ07R7Nh+0lGoyWuBnaD18FLTuSsJ2EpAhx/p+RK29N8FTNUytz5pOgqrC6meiiNQJG1OiW2ctMKbWKcKsboRlRLWeeEmc6LcUkJmGPtAVOK72PDhLh+obnzjlWL8NyTdLToBdDuxksi6Ianadjd2mfBpT8F2na7vel/2UlfKWuExKramUjp9bo22YqfoJxuLD7NuSp8G+BCBbhg22yNpjZJkEp06ExTbjzTHgJMZViEK7Eq3xl9tnk+bNSmTFoUbmqEYhUXaPtH7ICnTGqq+zQOPEhUkNWXtWpFgnU6h4QGWUHim32jtTyJcfsPBFvfaB6pEpWyvHjpbLHDsBFzdPxFcNEC5QFCpJ0yjaeGukyZQkNpO63lQ5jmjMO3W8wB/zZOzbMaeEpl7zsLAbrzLMs6fjKmp9mA91sE+p6lYrl/IbFbLnMu1tWvIpS1v8xBn0HCrHUQBLyXE7SSfkYhJQpwLAGOmoR5qdtDk3KbGHwNnOOKPKX6fxIX8aY8g23zuVEcLrkaA6ASYaLAbkwNkfhcQaVRlRvvMcHCdrcLQZpmbdFRgfS9rVpanVABJbM/l3Ob3S+P1DeIKdwSIH5uR9Uv0X+TD0sMKc6DE7g7fHhPr45wY6B3gNt/UdQle0nYE+SiLrwbRtPH9ltV0Bzjl/JU/ldfqv8lXhHvqPu4noehVpgqt7iSDceP8AdTSDMNgjdB1hDg70d9lqEtU6ZY4okEn5DYDouUNF2s6TyInoRf7JEDyRi6YccM5K4qzW5ZnBrl8t06T1nqsX2kb/AN1U8x9Aia+aup2pugu95wDp5t3p8dlUYvEOcSXEkncndMbFxRsvw9xk+1H8ob9St9TdIBXl/wCH1fTUqeIb9SvQcDiuOh+SRkK8XQY5xBU9MifND1BZMo1OFPdjqoOiEUKYIQbn2lSMxNoSpLQUdMAzHKnVB3ajmEciI9QVX4TD1mOiq9zgBu2BzbjotTQb3fFNq0523Ww0qY/sqxWohrNbq2qe8O/tGxi3wTcTiMOASDWMkQO9t6wjq9I9GoM4cOkQETSGKP8AFlJkuHrOqOe95DNR0sIBgcAlacMtPQIbC09IKdXxEMSnti8jSKnHYiXnwQWKxjabdT3Bo8SoMxxopsfVds36nYLzjNM0fXfqefIcAdAvRx0lxXo8edyk2bTMO2lJjD7M638Wt5koPsZhTWqvxNU6nTDfM7n7LFNElej9k6GmkI4cuySpBY4WzR1W+iiIUlUzdDtqyYUt2V1RJRw51TJVt+ZDGy5QYWmoM3cfZPjfSQzzjdC9sNHnfa/tH+aq6Gkmmw/E/sh8I2B+r0KqMJTvfeVZiw/Yp7VaDx9WWuArktcOpEk724+J+SscJVDHB2lro4dsbKvyZoLQT1VroEf+k+HRF5j/APVr4JX57FvYUYB/lnmd0uI7V4Zji3vaiIth2D6lUuYENLQans5LjqEE91hcBHUkAL0Cp2Pwjm1C9vtNDGDW46nve9lnhwsI3t0XMnSMz2dzatiqwZ7ZrAZcCGskn+Vs25NkDXyCka9VtSs6W3ggBwkSS6JaY2hqoW6qdV4Dj3HENcLGQYnzVlkuFc41Kmn2hAvLgLyDeTeYj1RGMCaxskNOqCRqiJjYxxb6IXEULOb1H0up6NTvPIEDWIHSS6yNrQYAHF+slchmR3T+V/wr8FB0u8p+65LljO4377Rq58FyTlq/3/oLHk4qv3/cBzMt1nRqA/zEEzN7hCzwpMQQXEjaSfmoHJ4tF72QbFRwncBbZlTSWv4NnDodpXl1HEuY4EGCDuFu8h7TMrANqQ15sRwY2ePHqEma1Y7G90a9lSQhXVtLrqfCtgdQkx+GkKK9lzVoNo1gR5onDuELO4XEEWJRYzGD0Qy7BRo2FNeYVZhM2BMSrAVA7myYg4s51YusQIQ1YEIl7g3ZMN2rWxqkgMulVmbYoAROwkqTtDnDcLQfVO8Q0dXHYLyat2nrva9r3SHzMi9zNjwjxY7dkfk5PSEznPqldxBcQybNG1tiepVWUpCRVpJdEQ2V6R2ZxYdSaRcEX8CNwvNyrjs9n5w5LTdjjfwPVKyxclobjlxez1BjpQmJplrrKofn7Wx3hfxRTc6DhMgqZJopNNhT3Ah8dJHjwq3DZyIglHnHCBBF1yWw06PJ8Zhn0KjmvEd4wYsRO4KlbVkcL0nE4CnXaQ8brC592dfhXahLqZ55HmnJpmK0EZHXBZHM/wBj9laaz4fBZnLcTpdI2P1V0cQTeT8U6D1RP5cPuU10/wC5FiKDXEa2hwBmDZOxXavFBgoU5ZSb7tgXQBpA1dALBPa8b7nxSOrDYN28EdIkTK+nZkOueDO28+cojCYhvsKjS7S/UHMvB1NjY+RKbVq6mna3oq+jSLjA9fAdStOStljhGQ0uP63kjybN/iT8FJUqb+AP0UGEaS+I7rdlPiWQ3+ox6C5+y5ILJp18AuF7ob4R+65K3e3olWOKfaAKIlNKeQmFcGiN66hVIcCLEbHpCVwUXK409Q7HdqxWApVLVBtxqHh4+C2gohwXgNN5BBaYI2I3XpPY7t+DFLEQ07Cpwf6uh8VHlw+4lmLMupGgx2Ai4QzHBwhwutQaTXtBBBB5FwVS47KTMhS3umUOPsqquA1Hcg8EKSj+Ypizg8eNip9DuQpGscisChWYytywf7glxGYuYwufDQBJvMBcQ5Zj8RsQW4VrZvUeB6NBJ+cI4pt0DN0jFdou0D8VULnE6ATobwB5dVXto8m319Akw7RMnYf8ATatUk33V6VKkQt27Fc/ompicCtMOKanwmkLjifC4vRMgOB68eIUT6xBJaSPIpi4LKNtkrcdV/nd8SrqjntWA6xdIuLACNtI5VEFPSeWmQhkkPxLdvo2OG7SS3vSDN+nirrKMxp4lr6VQgmDE9PBYFuYNO8j5hOLxu13wSXE9BQi/wAWD44eyqvYDLWuIHlKsMBmAcIm6h/6DXdJFJ8ckgtHmSYCAx2B9kJNRhdPutOojxLh3fmmpEs5qFxe0/RpjVMbH5lQvrO3gfP7rN0szqN2cdk85vVP690dsn44Lu3/AERdOrOMyQAd5t8uVJIp0y9w22HLjxPRvgoOzL9Tajnd54Igm5AIO3RXlOg2CXwes7QiSvsU5xjqP9X3/wAKrs9mjqtRzXNa2GkyJtG8ynY3Fh77e6LDy6+ZUVRjGy2i2Gu3MmXeF9mrm0o49UYkNwQaQSTfhchi60crkNGlGU0lOTSFgwaQontUhSErjiJroUzaqZpTdC44v8j7Q4jCu1UXEjlhMtP+mfottlv4pMeQMRRLOr2mR/tN/qvKw4pdc7pc8cZdjI5JR6Pe8PUp1m66Tg9p5HXoRwUracLx7sx2nqYOpqb3muEOaSdJ/Y+K1Z/Fjrhh/wDp/wCKklgknooWZNbNu3D6jC82/FPE6sTTot2pskjxcf2AU+K/FauZ9nSYzxMvP2CxuPxz6r3VHul7zc/824TcWKSdsXkyJqkRPPA2G56lQlSEprlSTkSWEpCQLjjg5LKQtSArjh0JAEoTmNkrjUm3SLTs3lJxNYMBAgF1xO0WVv2i7Pmg4ElsOBMNEbRx6qry3EexeHNBt0dFukwtNiqJxwFRjG02juw+o95kASbi0pTkmyyHj5YPlRicUwcKSi6Gtjdpn7rSu7EmRqqMA5jWT6AhF5vVYykKNKnDQWyY6cuPJN/gutIpjhlkk21VlZjPxBq1aL6NSm3vt0yJEel5WUBKOzKlcFCQmcrR52TE8UnFjJ8E5rR1hcQkIWizRZDRdSY50Ah8EGfPhT1nufvt8vhym4F38Jn9H3Ti5GKfY1rR/wC1I6vAAAUBKXMKNSlSFUsMOJDSfDc+VwuO7GYppDHOHFj6pEBh67/YvB91zmknczfjouWWFRA4JCnFNKwIYQkKUhNcuOG6V0pZXSuOGykIT0kLDhGHhEaO7PSx+yHIT6T1xxIAohcf6j9FM42ULLADrJ+y444rip2YUkO/y7jzT2Ze4sLxEAx49FplgbgmQjnZa8EtIAIbqNxsgisNEBXObKVJsuOEajcFh9U94NI6oQhWdDs/XLQ4Ms7bvM/dd/M62toUYWoCNnA8j9leYM1qctpuIbYzomTF/JU/5SpSeBUlhNwJBt1kErQ4CtpcAXX9fqs4RY5eXmj7sfTdiXH3qjj4UySg8Zga+ztfW9Nw+q9Y7BUXMe6o8Q3TYzO/gFL297QUC1rdRMbgBwt5ws+kr7GLzslXSPCcXgKx2Y5w/pTW9nqzrim8DqRAlaurnFGmAC8946hZxtcdEfTzhlQNotnUTExa90ahFeyXJmnN20YOp2cxDf8A6y4dW975BAVaRFiCD0IIPwK9kyihoqxM90/JM7T4Vrqfea0+YBWPTBT0ef4I/wANn9CPweT1KphrfU2HxUGRH+Np4FgOBdbzAj5LXIyiDJOxtOnDqv8AEdvH6R6c+qr/AMUKDjQYWNLgCQdImAQIkDiy2FASEhKCwzxBjv8Atz1Dg3T+rkzp6cea5a3ssdWJxT/8zvnUd+y5GA3R/9k="/>
          <p:cNvSpPr>
            <a:spLocks noChangeAspect="1" noChangeArrowheads="1"/>
          </p:cNvSpPr>
          <p:nvPr/>
        </p:nvSpPr>
        <p:spPr bwMode="auto">
          <a:xfrm>
            <a:off x="2915816" y="1431852"/>
            <a:ext cx="25146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6" name="AutoShape 2" descr="data:image/jpeg;base64,/9j/4AAQSkZJRgABAQAAAQABAAD/2wCEAAkGBhQSERUUExQWFRUUFRcYFBgXFxQVFxoXFxQVFBcUFxQYHCYfFxokGRQUHy8gJCcpLCwsFR4xNTAqNSYrLCkBCQoKDgwOGg8PGikkHBwpLCkpLCkpKSwpLCwsKSwsKSksKSkpKSwsLCwpKSwpLC0sLCkpLCwsLCwsKSw1KSwpLP/AABEIAL8BCAMBIgACEQEDEQH/xAAbAAABBQEBAAAAAAAAAAAAAAAEAQIDBQYAB//EAD4QAAEDAgUBBQYEBAUEAwAAAAEAAhEDIQQFEjFBUQYiYXGBEzKRobHBBxRC0SNScuEzYoKS8BUk4vEWQ5P/xAAZAQADAQEBAAAAAAAAAAAAAAACAwQBAAX/xAArEQACAgICAgEDAgcBAAAAAAAAAQIRAyESMQRBURMiMoHwYXGRscHR4SP/2gAMAwEAAhEDEQA/ALHEVAEBTr7qTGP8QgKlcwYcL+H3KVR1iuxUO1dL/C63mAxQqMa4bOAI9V5zQpS5o6n4rSZHm7aFOoyoYNJxgHlpuIQ8aCTNVUqBolxAA5NlXYntHRa2Q4POwA6+fCx2fZ6+uRFmjjdVmCwznGBcnldRq2X2ado31PdMDoP3VI4PLjLSSfGVosvycj3hHirQ5aOFnJINY7MK7AvnhIwuYbSTMLY4rLx0VLj8GLmOfFapGOFAmD7T1aRjUSJ911x6E7LVZT2gp17e6/oefIrDY2gGiJlDUXkQRvx/YrtGcWeovaoSqTI+0JdFOrvs1x58D4+KvHBYCMKYU8hMKNAMYlakTmowB7QmYtxDDA3UgTcdiAymSeBZKybi7CiUtUMGp9paAZO28kT5LL5xXcXtawgurEaWjjUbXlFYzMHVmVNZ0s4gcjjyUPYjCipiWvIkCdHg1u7vog8de2bM3eQ9l2YVokB7xBubeJjrurTFvkE2vwlL+Sq7EVZJg3AOls87qutAFfXy+mSO6BBEkbmOCrVjhptssjRzSpJ1h2oEyCNN7+71BstHk9bVRBgiZ333QQezZ9DMVsVnapWixZsfIrO1GpeQOIDWbY8SqrGC8fNW2I2VXiWlzwBzA+y2JjNX+GjR7UzbUW6TMQQQT8WyF6icbrIae4A+JfA1Rw2/Jhed5Lgfy+GaXNa54qarGHWdx12PC12HzaloDKjmGoAAGOdqDg52oOaIlxG0bghO6ARf4jEU5DHObL5AaSL3giOfJcsv+SpyCSS91b2jXOdL2MD9Qe0G4bs0iPNcgc+OhiVmGx1VAPr2RGNeOiAdUtZa0LJqFQ6gb2M2XZjjPbuL4IHEff4KTBYZzmmBvM+X7KwyrLCRcSAZPFunxWUEgLBYUusWxz5LUZHlMd4qLA4Lvgkbn5DZajD0QBCVJ3opxr2DmkE5rEWaAQ7mwkuLRTGgerQkKpx2BkXkfRXFQoZ7jyh5UM+kmZDF5WJFvDzXMyYdPLwWjq0RMwmmlz8kLmEsBRV8p1C1iOfJH5HmxfNKpZ7evIRmjwVVnWFc0itT95m/i3kIsc70yfNhraL5yYU3C4gPYHDkSnFUohY0BK0LglCIAeFKaIcCDGx3UTVVdrM+GGoGP8R/dYOb8rGrCRk8xwLsTifyuHgxJe6YEDefonEuwldmhpimdLo4GzhHK0nZbK/yWFfXqf4rxreTwOG+kys6MTTe5xdUaSXE7jk8rEuKSXo5m6pY0PaHNIIPRVOcU3O90i3hcHqHC4VCzGGkCadVsDdpIIP7eigqdu7QaV+odZE5HJFi4vJGolztvFarA0NFJreYv5m6o+x2LNdjqj2AEOhu+0DaVotSZCNbAnL0AZj7jvIrOvNlpcVsfIrM4h0BJn2MiVuNqwE/IMDVe8VBGi4N7nrb4KKjRNaoGcbnyWmw2WNYA1tgPFHHQD2EVcwYXAMIcaLAx1596XSOhS4qnQfTZ7atoewucxwa7U20jVvLCd+iho5IxrXBnd1QSd5jqnYTJw2sKhhwNN7HCNU6oLTB3g/ZNv2CgftBhGith8S2swuDWl7w+GktNyBzLeLJULRyKpisUGlpaGMloIhpDI7gO17rkLimFbB8YhGMkhvUgfFEYqJ3C7JyDXbMm5PwErX2YjT4OgGNDY7xBnyR1LBQ0yQJuY8SYCB0GQTu4fdXWGeG7rnIJIbSpAPEDhGkoek/+6lc7ZRzeyzH0EUH8J1RllA10bJ3tUPIekDVWKF1LqiatS6cGyEmTKV0Vr2eqa3yRzqaHhLsamQFihrUwRCMiEPWcsumBKNlbk50h9L+R3d/pNx9wjkEBpqg9QR8LhGEr0MbtWeNlXGTQ4JU1pTmpgkWpWDQXOMBoknyWOyaicwxhrvH8GiYYOC4bfDcp/avM3VqjcJRu5575HA5nwC1OUZe2hSbTZs0fE8krejS1aVmv/hD69d7qfsm09XI+Ow6rRMVLis3fh6xYwlzSJI1hpBPSy2FXsyfWh+K/DioAT7SlAF9/wBlkcw7LPDvfY8AidPTmLLS4rtbVhzdDyIMj2n3hZ/AZs6riGUy1zA50Tqnxi4WvjZlujZ0gA0Bu0CI8k8JjaekQNhsnAJqFg2K2PkVlMeYC1mI2Pksfm57p8lLLseuiXsvS99/Mx91oQdvFUHZf/DJ/wA32Cu6jZIj0RAhLayezEtOxQJdMkSDyOnkhsVRa4Xseot9EXI5IuHOsuWTql1P3apjpJPwXIHsIjxBTcqd/GaOu6ZWdK7JzNZkcTPwTWAjdGoC4DpcnyROFGp1+VWYWuJP/IRNPHBsn4JbY1IuC4AwP7LpVRgcU55VwynYKae2VQHsT2sHgka1QYjHNbul9D0yZzAuDYCq6mdtmAU+lmgKBjosIqPhD67pznSuZTSyhUNddD1aSPIshKtW8LKBbKyu3vN8/spiU3EbtjqfolK9DB+J43kv7x7FV9pc9GHpWvUdZoG8nwUmbZwzD0y5xvwPFVOQZS+tU/NYgXP+Ew8D+YjqqKJrJ+zeVjDN9pWvWq3PJA30/urnEYDGPa+rRLdDYIH6o/pgyUmPY4gFpaCDNzHzUGa/iDVwdHR7FjzUBAcx5OmIuW6V2vZyUm9DcBleNr1WFzhAJ7h105sfeEKyzbsdWr0NbWUqb2ua4uLjqhty3bkLMYH8XsQKjXOoa3SZJJbNiOG+Knb+L1dgcx+HY/UDcucIn0uu+zsP6eTqjb4KhhKrgw4Zus24AmN5H7Kr7UdkvYgVWMptE2i5HO5CyGB/E91OqH+xZYzEv+sKxz/8YjXpezGHaJ3PtHH4dwLJZY2GvGyVtANDG1vaPmqQ0iWi5IjfhGMoYl2oseSBBB1xHWWkXlY9/awg6vZN2izj+y0HZ/ta+o5rGUmE1Ad6hbpjqdPKK4MTKGSL6NM7GNfLQbgXELLZ2zunyWhwGW1Guc9+gS02a4u+wVPnlPunySpdhroG7KvPs3gcO+yv2tmI3Cz/AGVpyyp4OH0WhpSLrWYhcRhS4SDdVFXCOLjJt81oi8QgMSBuhYRQYtkLk/GBciBAK9T/AJC0eR9k+5rdU0vc2zYFgRafFU2GZrq02H9T2g+UrbYjL2vqtEfBDlm4tJFfi4VNOUvRR0y6kSyoLjZw5RlOCJN52R+Py/QbuBBMNB38vFU1V2mro2mCOkbylqTl2dKCi9GhyqjeVbuFlX5WLKwe+ByPRCw4oAxWLcLBVzMo1nvE/FF4rFsbJLhb4/BUGNznEvLm02mi0CxI7zvLok3ydIclxVssq2Q0xxB87pjKbWKoyXA1K0+3qOFnSSBuD3YkSbbqXCYRweWSS3rBjz8EvJBxex2JrIm16NJg+8LFSvEKvyagabrmztlY40wDC5waQcZWVmMxTnd1lz8kC/J6xuXt9JVLmVGuZ0F0ztxE723RdKm6nh3VBUeKjXEtaTOpvQjgrVjlV2hU5/dxphFN9RlYMfGxMrs3zllBpLjfgePRDY7NHGkyqxhdUd3YAvJ+gUGAyA6va4g66n6W/pZ5dT4q3D+J5vkfmD5dlj69QYjECwvTpnjo53j4LSCqopSgqhErMz2jw1V1fUGuc2BsCQq/MMexrALtPEtI9VumuXn/AG1pEP78xfTvETwlSiehh8uUUkktHYTtI9ohridxa+/CmZnDe8cQ0zYNJZsL2+ii7Kh9PDuqexluoOa82BvECd7hTdoM6bVpuZ7MtcYJkg8ygl8WVR8ycnqKHjOsKeg/0p+Z0gKOpjWkOiTAsOCCsh+WnbqjP+sVqdE05BY60ETF5seEPH4KFmaf3IkxGKaCByVH+ZvwE3B5LVr0X126S2ke/wB6HbdEOG2TowSWzz83lzlJ8XSDKeZPa4Oa4ggzyjcR2mrPHecP9oCpmqUbI6RJKTl2XWV55Uoju6SHXII59Fe4HtqyR7WmW+Lbj4G6yOHO3gFK8LmhZ6dhsZSrNmk4OHMbjzG4QuOaIXntOo6m4OY4tI2IMFaXLe1AqDRWgO4dwfMcH5IJRCsdiwuUuMauXAlY2rpeHAe6QR6GV6NlmKFR9N7bhzCR9x6XC8wxWY0tMB4PkVqPw9zQOpvYDLqTtTRzpdYj4j5oc0bVot8OdNwfTDs6wjq9dm4DXW9CrPMcsa4tB95oiefFJicA9r2vbMF4JHIEzdFPdL0jHFpUPzO2PwTdLQJRepB7bKak5dJAwY+ngmTOkT1N1BiCQfdDx42PxRzDyke2Utx+CmKvsqahkQKbW+pKjo5cCZcfTb4q3NKUPUqNFtygSdjONERPeB4Gy7Hkwkc+eERXoW81Q4/aDCkygpCSfBSuaDuxs9f7J1b+G7axRvswRKkaphuNle+gGju87od5RuIUDmKzx/xPJ8uPGYOEsLntSAqpEQ8JMRltKtHtabXxtqEqVoUwMLWarvQlHL6Ypilob7MbNi287eaoe13ZdpY12HYA8GHNbuQfDwWjZPJAUwI/SJPUpTmijHGUXZgcq/D2qb1XBg3AHed8NlNjvw3c5oDao3Ny0/QFbovDbm5XDGkmAI8Uu/grc5PtnnFDsZjcM2q1uioyqzS4B0HqDB5WaxuAq0P8Wm5k7Ei3xFl7fWFrlU2YUKbmkVCIMiCQbLfq0J+jezybH0XUXAVGkSAQRcEG8gixUAx7fFWvanK6VNuqjUJbqgMJkbbt6BZkHbwTuSltCZRcdMv8Ni2Fsg3G/EeqJY8OQHZ0SHjrH3RVfL3Nuz+3wW2LHu3UZslp1uHCD0+4XOC0wucszaRoeZH6T08CuVPTpHcCy5DRxVq27KZ7+UxLahnTdrwOh8PAwVfYLsUym+artYBsBYeqzHaFgGJqACBNgPIImhkJ07R7Nh+0lGoyWuBnaD18FLTuSsJ2EpAhx/p+RK29N8FTNUytz5pOgqrC6meiiNQJG1OiW2ctMKbWKcKsboRlRLWeeEmc6LcUkJmGPtAVOK72PDhLh+obnzjlWL8NyTdLToBdDuxksi6Ianadjd2mfBpT8F2na7vel/2UlfKWuExKramUjp9bo22YqfoJxuLD7NuSp8G+BCBbhg22yNpjZJkEp06ExTbjzTHgJMZViEK7Eq3xl9tnk+bNSmTFoUbmqEYhUXaPtH7ICnTGqq+zQOPEhUkNWXtWpFgnU6h4QGWUHim32jtTyJcfsPBFvfaB6pEpWyvHjpbLHDsBFzdPxFcNEC5QFCpJ0yjaeGukyZQkNpO63lQ5jmjMO3W8wB/zZOzbMaeEpl7zsLAbrzLMs6fjKmp9mA91sE+p6lYrl/IbFbLnMu1tWvIpS1v8xBn0HCrHUQBLyXE7SSfkYhJQpwLAGOmoR5qdtDk3KbGHwNnOOKPKX6fxIX8aY8g23zuVEcLrkaA6ASYaLAbkwNkfhcQaVRlRvvMcHCdrcLQZpmbdFRgfS9rVpanVABJbM/l3Ob3S+P1DeIKdwSIH5uR9Uv0X+TD0sMKc6DE7g7fHhPr45wY6B3gNt/UdQle0nYE+SiLrwbRtPH9ltV0Bzjl/JU/ldfqv8lXhHvqPu4noehVpgqt7iSDceP8AdTSDMNgjdB1hDg70d9lqEtU6ZY4okEn5DYDouUNF2s6TyInoRf7JEDyRi6YccM5K4qzW5ZnBrl8t06T1nqsX2kb/AN1U8x9Aia+aup2pugu95wDp5t3p8dlUYvEOcSXEkncndMbFxRsvw9xk+1H8ob9St9TdIBXl/wCH1fTUqeIb9SvQcDiuOh+SRkK8XQY5xBU9MifND1BZMo1OFPdjqoOiEUKYIQbn2lSMxNoSpLQUdMAzHKnVB3ajmEciI9QVX4TD1mOiq9zgBu2BzbjotTQb3fFNq0523Ww0qY/sqxWohrNbq2qe8O/tGxi3wTcTiMOASDWMkQO9t6wjq9I9GoM4cOkQETSGKP8AFlJkuHrOqOe95DNR0sIBgcAlacMtPQIbC09IKdXxEMSnti8jSKnHYiXnwQWKxjabdT3Bo8SoMxxopsfVds36nYLzjNM0fXfqefIcAdAvRx0lxXo8edyk2bTMO2lJjD7M638Wt5koPsZhTWqvxNU6nTDfM7n7LFNElej9k6GmkI4cuySpBY4WzR1W+iiIUlUzdDtqyYUt2V1RJRw51TJVt+ZDGy5QYWmoM3cfZPjfSQzzjdC9sNHnfa/tH+aq6Gkmmw/E/sh8I2B+r0KqMJTvfeVZiw/Yp7VaDx9WWuArktcOpEk724+J+SscJVDHB2lro4dsbKvyZoLQT1VroEf+k+HRF5j/APVr4JX57FvYUYB/lnmd0uI7V4Zji3vaiIth2D6lUuYENLQans5LjqEE91hcBHUkAL0Cp2Pwjm1C9vtNDGDW46nve9lnhwsI3t0XMnSMz2dzatiqwZ7ZrAZcCGskn+Vs25NkDXyCka9VtSs6W3ggBwkSS6JaY2hqoW6qdV4Dj3HENcLGQYnzVlkuFc41Kmn2hAvLgLyDeTeYj1RGMCaxskNOqCRqiJjYxxb6IXEULOb1H0up6NTvPIEDWIHSS6yNrQYAHF+slchmR3T+V/wr8FB0u8p+65LljO4377Rq58FyTlq/3/oLHk4qv3/cBzMt1nRqA/zEEzN7hCzwpMQQXEjaSfmoHJ4tF72QbFRwncBbZlTSWv4NnDodpXl1HEuY4EGCDuFu8h7TMrANqQ15sRwY2ePHqEma1Y7G90a9lSQhXVtLrqfCtgdQkx+GkKK9lzVoNo1gR5onDuELO4XEEWJRYzGD0Qy7BRo2FNeYVZhM2BMSrAVA7myYg4s51YusQIQ1YEIl7g3ZMN2rWxqkgMulVmbYoAROwkqTtDnDcLQfVO8Q0dXHYLyat2nrva9r3SHzMi9zNjwjxY7dkfk5PSEznPqldxBcQybNG1tiepVWUpCRVpJdEQ2V6R2ZxYdSaRcEX8CNwvNyrjs9n5w5LTdjjfwPVKyxclobjlxez1BjpQmJplrrKofn7Wx3hfxRTc6DhMgqZJopNNhT3Ah8dJHjwq3DZyIglHnHCBBF1yWw06PJ8Zhn0KjmvEd4wYsRO4KlbVkcL0nE4CnXaQ8brC592dfhXahLqZ55HmnJpmK0EZHXBZHM/wBj9laaz4fBZnLcTpdI2P1V0cQTeT8U6D1RP5cPuU10/wC5FiKDXEa2hwBmDZOxXavFBgoU5ZSb7tgXQBpA1dALBPa8b7nxSOrDYN28EdIkTK+nZkOueDO28+cojCYhvsKjS7S/UHMvB1NjY+RKbVq6mna3oq+jSLjA9fAdStOStljhGQ0uP63kjybN/iT8FJUqb+AP0UGEaS+I7rdlPiWQ3+ox6C5+y5ILJp18AuF7ob4R+65K3e3olWOKfaAKIlNKeQmFcGiN66hVIcCLEbHpCVwUXK409Q7HdqxWApVLVBtxqHh4+C2gohwXgNN5BBaYI2I3XpPY7t+DFLEQ07Cpwf6uh8VHlw+4lmLMupGgx2Ai4QzHBwhwutQaTXtBBBB5FwVS47KTMhS3umUOPsqquA1Hcg8EKSj+Ypizg8eNip9DuQpGscisChWYytywf7glxGYuYwufDQBJvMBcQ5Zj8RsQW4VrZvUeB6NBJ+cI4pt0DN0jFdou0D8VULnE6ATobwB5dVXto8m319Akw7RMnYf8ATatUk33V6VKkQt27Fc/ompicCtMOKanwmkLjifC4vRMgOB68eIUT6xBJaSPIpi4LKNtkrcdV/nd8SrqjntWA6xdIuLACNtI5VEFPSeWmQhkkPxLdvo2OG7SS3vSDN+nirrKMxp4lr6VQgmDE9PBYFuYNO8j5hOLxu13wSXE9BQi/wAWD44eyqvYDLWuIHlKsMBmAcIm6h/6DXdJFJ8ckgtHmSYCAx2B9kJNRhdPutOojxLh3fmmpEs5qFxe0/RpjVMbH5lQvrO3gfP7rN0szqN2cdk85vVP690dsn44Lu3/AERdOrOMyQAd5t8uVJIp0y9w22HLjxPRvgoOzL9Tajnd54Igm5AIO3RXlOg2CXwes7QiSvsU5xjqP9X3/wAKrs9mjqtRzXNa2GkyJtG8ynY3Fh77e6LDy6+ZUVRjGy2i2Gu3MmXeF9mrm0o49UYkNwQaQSTfhchi60crkNGlGU0lOTSFgwaQontUhSErjiJroUzaqZpTdC44v8j7Q4jCu1UXEjlhMtP+mfottlv4pMeQMRRLOr2mR/tN/qvKw4pdc7pc8cZdjI5JR6Pe8PUp1m66Tg9p5HXoRwUracLx7sx2nqYOpqb3muEOaSdJ/Y+K1Z/Fjrhh/wDp/wCKklgknooWZNbNu3D6jC82/FPE6sTTot2pskjxcf2AU+K/FauZ9nSYzxMvP2CxuPxz6r3VHul7zc/824TcWKSdsXkyJqkRPPA2G56lQlSEprlSTkSWEpCQLjjg5LKQtSArjh0JAEoTmNkrjUm3SLTs3lJxNYMBAgF1xO0WVv2i7Pmg4ElsOBMNEbRx6qry3EexeHNBt0dFukwtNiqJxwFRjG02juw+o95kASbi0pTkmyyHj5YPlRicUwcKSi6Gtjdpn7rSu7EmRqqMA5jWT6AhF5vVYykKNKnDQWyY6cuPJN/gutIpjhlkk21VlZjPxBq1aL6NSm3vt0yJEel5WUBKOzKlcFCQmcrR52TE8UnFjJ8E5rR1hcQkIWizRZDRdSY50Ah8EGfPhT1nufvt8vhym4F38Jn9H3Ti5GKfY1rR/wC1I6vAAAUBKXMKNSlSFUsMOJDSfDc+VwuO7GYppDHOHFj6pEBh67/YvB91zmknczfjouWWFRA4JCnFNKwIYQkKUhNcuOG6V0pZXSuOGykIT0kLDhGHhEaO7PSx+yHIT6T1xxIAohcf6j9FM42ULLADrJ+y444rip2YUkO/y7jzT2Ze4sLxEAx49FplgbgmQjnZa8EtIAIbqNxsgisNEBXObKVJsuOEajcFh9U94NI6oQhWdDs/XLQ4Ms7bvM/dd/M62toUYWoCNnA8j9leYM1qctpuIbYzomTF/JU/5SpSeBUlhNwJBt1kErQ4CtpcAXX9fqs4RY5eXmj7sfTdiXH3qjj4UySg8Zga+ztfW9Nw+q9Y7BUXMe6o8Q3TYzO/gFL297QUC1rdRMbgBwt5ws+kr7GLzslXSPCcXgKx2Y5w/pTW9nqzrim8DqRAlaurnFGmAC8946hZxtcdEfTzhlQNotnUTExa90ahFeyXJmnN20YOp2cxDf8A6y4dW975BAVaRFiCD0IIPwK9kyihoqxM90/JM7T4Vrqfea0+YBWPTBT0ef4I/wANn9CPweT1KphrfU2HxUGRH+Np4FgOBdbzAj5LXIyiDJOxtOnDqv8AEdvH6R6c+qr/AMUKDjQYWNLgCQdImAQIkDiy2FASEhKCwzxBjv8Atz1Dg3T+rkzp6cea5a3ssdWJxT/8zvnUd+y5GA3R/9k="/>
          <p:cNvSpPr>
            <a:spLocks noChangeAspect="1" noChangeArrowheads="1"/>
          </p:cNvSpPr>
          <p:nvPr/>
        </p:nvSpPr>
        <p:spPr bwMode="auto">
          <a:xfrm>
            <a:off x="3761656" y="2204864"/>
            <a:ext cx="25146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7" name="AutoShape 4" descr="data:image/jpeg;base64,/9j/4AAQSkZJRgABAQAAAQABAAD/2wCEAAkGBhQSERUUExQWFRUUFRcYFBgXFxQVFxoXFxQVFBcUFxQYHCYfFxokGRQUHy8gJCcpLCwsFR4xNTAqNSYrLCkBCQoKDgwOGg8PGikkHBwpLCkpLCkpKSwpLCwsKSwsKSksKSkpKSwsLCwpKSwpLC0sLCkpLCwsLCwsKSw1KSwpLP/AABEIAL8BCAMBIgACEQEDEQH/xAAbAAABBQEBAAAAAAAAAAAAAAAEAQIDBQYAB//EAD4QAAEDAgUBBQYEBAUEAwAAAAEAAhEDIQQFEjFBUQYiYXGBEzKRobHBBxRC0SNScuEzYoKS8BUk4vEWQ5P/xAAZAQADAQEBAAAAAAAAAAAAAAACAwQBAAX/xAArEQACAgICAgEDAgcBAAAAAAAAAQIRAyESMQRBURMiMoHwYXGRscHR4SP/2gAMAwEAAhEDEQA/ALHEVAEBTr7qTGP8QgKlcwYcL+H3KVR1iuxUO1dL/C63mAxQqMa4bOAI9V5zQpS5o6n4rSZHm7aFOoyoYNJxgHlpuIQ8aCTNVUqBolxAA5NlXYntHRa2Q4POwA6+fCx2fZ6+uRFmjjdVmCwznGBcnldRq2X2ado31PdMDoP3VI4PLjLSSfGVosvycj3hHirQ5aOFnJINY7MK7AvnhIwuYbSTMLY4rLx0VLj8GLmOfFapGOFAmD7T1aRjUSJ911x6E7LVZT2gp17e6/oefIrDY2gGiJlDUXkQRvx/YrtGcWeovaoSqTI+0JdFOrvs1x58D4+KvHBYCMKYU8hMKNAMYlakTmowB7QmYtxDDA3UgTcdiAymSeBZKybi7CiUtUMGp9paAZO28kT5LL5xXcXtawgurEaWjjUbXlFYzMHVmVNZ0s4gcjjyUPYjCipiWvIkCdHg1u7vog8de2bM3eQ9l2YVokB7xBubeJjrurTFvkE2vwlL+Sq7EVZJg3AOls87qutAFfXy+mSO6BBEkbmOCrVjhptssjRzSpJ1h2oEyCNN7+71BstHk9bVRBgiZ333QQezZ9DMVsVnapWixZsfIrO1GpeQOIDWbY8SqrGC8fNW2I2VXiWlzwBzA+y2JjNX+GjR7UzbUW6TMQQQT8WyF6icbrIae4A+JfA1Rw2/Jhed5Lgfy+GaXNa54qarGHWdx12PC12HzaloDKjmGoAAGOdqDg52oOaIlxG0bghO6ARf4jEU5DHObL5AaSL3giOfJcsv+SpyCSS91b2jXOdL2MD9Qe0G4bs0iPNcgc+OhiVmGx1VAPr2RGNeOiAdUtZa0LJqFQ6gb2M2XZjjPbuL4IHEff4KTBYZzmmBvM+X7KwyrLCRcSAZPFunxWUEgLBYUusWxz5LUZHlMd4qLA4Lvgkbn5DZajD0QBCVJ3opxr2DmkE5rEWaAQ7mwkuLRTGgerQkKpx2BkXkfRXFQoZ7jyh5UM+kmZDF5WJFvDzXMyYdPLwWjq0RMwmmlz8kLmEsBRV8p1C1iOfJH5HmxfNKpZ7evIRmjwVVnWFc0itT95m/i3kIsc70yfNhraL5yYU3C4gPYHDkSnFUohY0BK0LglCIAeFKaIcCDGx3UTVVdrM+GGoGP8R/dYOb8rGrCRk8xwLsTifyuHgxJe6YEDefonEuwldmhpimdLo4GzhHK0nZbK/yWFfXqf4rxreTwOG+kys6MTTe5xdUaSXE7jk8rEuKSXo5m6pY0PaHNIIPRVOcU3O90i3hcHqHC4VCzGGkCadVsDdpIIP7eigqdu7QaV+odZE5HJFi4vJGolztvFarA0NFJreYv5m6o+x2LNdjqj2AEOhu+0DaVotSZCNbAnL0AZj7jvIrOvNlpcVsfIrM4h0BJn2MiVuNqwE/IMDVe8VBGi4N7nrb4KKjRNaoGcbnyWmw2WNYA1tgPFHHQD2EVcwYXAMIcaLAx1596XSOhS4qnQfTZ7atoewucxwa7U20jVvLCd+iho5IxrXBnd1QSd5jqnYTJw2sKhhwNN7HCNU6oLTB3g/ZNv2CgftBhGith8S2swuDWl7w+GktNyBzLeLJULRyKpisUGlpaGMloIhpDI7gO17rkLimFbB8YhGMkhvUgfFEYqJ3C7JyDXbMm5PwErX2YjT4OgGNDY7xBnyR1LBQ0yQJuY8SYCB0GQTu4fdXWGeG7rnIJIbSpAPEDhGkoek/+6lc7ZRzeyzH0EUH8J1RllA10bJ3tUPIekDVWKF1LqiatS6cGyEmTKV0Vr2eqa3yRzqaHhLsamQFihrUwRCMiEPWcsumBKNlbk50h9L+R3d/pNx9wjkEBpqg9QR8LhGEr0MbtWeNlXGTQ4JU1pTmpgkWpWDQXOMBoknyWOyaicwxhrvH8GiYYOC4bfDcp/avM3VqjcJRu5575HA5nwC1OUZe2hSbTZs0fE8krejS1aVmv/hD69d7qfsm09XI+Ow6rRMVLis3fh6xYwlzSJI1hpBPSy2FXsyfWh+K/DioAT7SlAF9/wBlkcw7LPDvfY8AidPTmLLS4rtbVhzdDyIMj2n3hZ/AZs6riGUy1zA50Tqnxi4WvjZlujZ0gA0Bu0CI8k8JjaekQNhsnAJqFg2K2PkVlMeYC1mI2Pksfm57p8lLLseuiXsvS99/Mx91oQdvFUHZf/DJ/wA32Cu6jZIj0RAhLayezEtOxQJdMkSDyOnkhsVRa4Xseot9EXI5IuHOsuWTql1P3apjpJPwXIHsIjxBTcqd/GaOu6ZWdK7JzNZkcTPwTWAjdGoC4DpcnyROFGp1+VWYWuJP/IRNPHBsn4JbY1IuC4AwP7LpVRgcU55VwynYKae2VQHsT2sHgka1QYjHNbul9D0yZzAuDYCq6mdtmAU+lmgKBjosIqPhD67pznSuZTSyhUNddD1aSPIshKtW8LKBbKyu3vN8/spiU3EbtjqfolK9DB+J43kv7x7FV9pc9GHpWvUdZoG8nwUmbZwzD0y5xvwPFVOQZS+tU/NYgXP+Ew8D+YjqqKJrJ+zeVjDN9pWvWq3PJA30/urnEYDGPa+rRLdDYIH6o/pgyUmPY4gFpaCDNzHzUGa/iDVwdHR7FjzUBAcx5OmIuW6V2vZyUm9DcBleNr1WFzhAJ7h105sfeEKyzbsdWr0NbWUqb2ua4uLjqhty3bkLMYH8XsQKjXOoa3SZJJbNiOG+Knb+L1dgcx+HY/UDcucIn0uu+zsP6eTqjb4KhhKrgw4Zus24AmN5H7Kr7UdkvYgVWMptE2i5HO5CyGB/E91OqH+xZYzEv+sKxz/8YjXpezGHaJ3PtHH4dwLJZY2GvGyVtANDG1vaPmqQ0iWi5IjfhGMoYl2oseSBBB1xHWWkXlY9/awg6vZN2izj+y0HZ/ta+o5rGUmE1Ad6hbpjqdPKK4MTKGSL6NM7GNfLQbgXELLZ2zunyWhwGW1Guc9+gS02a4u+wVPnlPunySpdhroG7KvPs3gcO+yv2tmI3Cz/AGVpyyp4OH0WhpSLrWYhcRhS4SDdVFXCOLjJt81oi8QgMSBuhYRQYtkLk/GBciBAK9T/AJC0eR9k+5rdU0vc2zYFgRafFU2GZrq02H9T2g+UrbYjL2vqtEfBDlm4tJFfi4VNOUvRR0y6kSyoLjZw5RlOCJN52R+Py/QbuBBMNB38vFU1V2mro2mCOkbylqTl2dKCi9GhyqjeVbuFlX5WLKwe+ByPRCw4oAxWLcLBVzMo1nvE/FF4rFsbJLhb4/BUGNznEvLm02mi0CxI7zvLok3ydIclxVssq2Q0xxB87pjKbWKoyXA1K0+3qOFnSSBuD3YkSbbqXCYRweWSS3rBjz8EvJBxex2JrIm16NJg+8LFSvEKvyagabrmztlY40wDC5waQcZWVmMxTnd1lz8kC/J6xuXt9JVLmVGuZ0F0ztxE723RdKm6nh3VBUeKjXEtaTOpvQjgrVjlV2hU5/dxphFN9RlYMfGxMrs3zllBpLjfgePRDY7NHGkyqxhdUd3YAvJ+gUGAyA6va4g66n6W/pZ5dT4q3D+J5vkfmD5dlj69QYjECwvTpnjo53j4LSCqopSgqhErMz2jw1V1fUGuc2BsCQq/MMexrALtPEtI9VumuXn/AG1pEP78xfTvETwlSiehh8uUUkktHYTtI9ohridxa+/CmZnDe8cQ0zYNJZsL2+ii7Kh9PDuqexluoOa82BvECd7hTdoM6bVpuZ7MtcYJkg8ygl8WVR8ycnqKHjOsKeg/0p+Z0gKOpjWkOiTAsOCCsh+WnbqjP+sVqdE05BY60ETF5seEPH4KFmaf3IkxGKaCByVH+ZvwE3B5LVr0X126S2ke/wB6HbdEOG2TowSWzz83lzlJ8XSDKeZPa4Oa4ggzyjcR2mrPHecP9oCpmqUbI6RJKTl2XWV55Uoju6SHXII59Fe4HtqyR7WmW+Lbj4G6yOHO3gFK8LmhZ6dhsZSrNmk4OHMbjzG4QuOaIXntOo6m4OY4tI2IMFaXLe1AqDRWgO4dwfMcH5IJRCsdiwuUuMauXAlY2rpeHAe6QR6GV6NlmKFR9N7bhzCR9x6XC8wxWY0tMB4PkVqPw9zQOpvYDLqTtTRzpdYj4j5oc0bVot8OdNwfTDs6wjq9dm4DXW9CrPMcsa4tB95oiefFJicA9r2vbMF4JHIEzdFPdL0jHFpUPzO2PwTdLQJRepB7bKak5dJAwY+ngmTOkT1N1BiCQfdDx42PxRzDyke2Utx+CmKvsqahkQKbW+pKjo5cCZcfTb4q3NKUPUqNFtygSdjONERPeB4Gy7Hkwkc+eERXoW81Q4/aDCkygpCSfBSuaDuxs9f7J1b+G7axRvswRKkaphuNle+gGju87od5RuIUDmKzx/xPJ8uPGYOEsLntSAqpEQ8JMRltKtHtabXxtqEqVoUwMLWarvQlHL6Ypilob7MbNi287eaoe13ZdpY12HYA8GHNbuQfDwWjZPJAUwI/SJPUpTmijHGUXZgcq/D2qb1XBg3AHed8NlNjvw3c5oDao3Ny0/QFbovDbm5XDGkmAI8Uu/grc5PtnnFDsZjcM2q1uioyqzS4B0HqDB5WaxuAq0P8Wm5k7Ei3xFl7fWFrlU2YUKbmkVCIMiCQbLfq0J+jezybH0XUXAVGkSAQRcEG8gixUAx7fFWvanK6VNuqjUJbqgMJkbbt6BZkHbwTuSltCZRcdMv8Ni2Fsg3G/EeqJY8OQHZ0SHjrH3RVfL3Nuz+3wW2LHu3UZslp1uHCD0+4XOC0wucszaRoeZH6T08CuVPTpHcCy5DRxVq27KZ7+UxLahnTdrwOh8PAwVfYLsUym+artYBsBYeqzHaFgGJqACBNgPIImhkJ07R7Nh+0lGoyWuBnaD18FLTuSsJ2EpAhx/p+RK29N8FTNUytz5pOgqrC6meiiNQJG1OiW2ctMKbWKcKsboRlRLWeeEmc6LcUkJmGPtAVOK72PDhLh+obnzjlWL8NyTdLToBdDuxksi6Ianadjd2mfBpT8F2na7vel/2UlfKWuExKramUjp9bo22YqfoJxuLD7NuSp8G+BCBbhg22yNpjZJkEp06ExTbjzTHgJMZViEK7Eq3xl9tnk+bNSmTFoUbmqEYhUXaPtH7ICnTGqq+zQOPEhUkNWXtWpFgnU6h4QGWUHim32jtTyJcfsPBFvfaB6pEpWyvHjpbLHDsBFzdPxFcNEC5QFCpJ0yjaeGukyZQkNpO63lQ5jmjMO3W8wB/zZOzbMaeEpl7zsLAbrzLMs6fjKmp9mA91sE+p6lYrl/IbFbLnMu1tWvIpS1v8xBn0HCrHUQBLyXE7SSfkYhJQpwLAGOmoR5qdtDk3KbGHwNnOOKPKX6fxIX8aY8g23zuVEcLrkaA6ASYaLAbkwNkfhcQaVRlRvvMcHCdrcLQZpmbdFRgfS9rVpanVABJbM/l3Ob3S+P1DeIKdwSIH5uR9Uv0X+TD0sMKc6DE7g7fHhPr45wY6B3gNt/UdQle0nYE+SiLrwbRtPH9ltV0Bzjl/JU/ldfqv8lXhHvqPu4noehVpgqt7iSDceP8AdTSDMNgjdB1hDg70d9lqEtU6ZY4okEn5DYDouUNF2s6TyInoRf7JEDyRi6YccM5K4qzW5ZnBrl8t06T1nqsX2kb/AN1U8x9Aia+aup2pugu95wDp5t3p8dlUYvEOcSXEkncndMbFxRsvw9xk+1H8ob9St9TdIBXl/wCH1fTUqeIb9SvQcDiuOh+SRkK8XQY5xBU9MifND1BZMo1OFPdjqoOiEUKYIQbn2lSMxNoSpLQUdMAzHKnVB3ajmEciI9QVX4TD1mOiq9zgBu2BzbjotTQb3fFNq0523Ww0qY/sqxWohrNbq2qe8O/tGxi3wTcTiMOASDWMkQO9t6wjq9I9GoM4cOkQETSGKP8AFlJkuHrOqOe95DNR0sIBgcAlacMtPQIbC09IKdXxEMSnti8jSKnHYiXnwQWKxjabdT3Bo8SoMxxopsfVds36nYLzjNM0fXfqefIcAdAvRx0lxXo8edyk2bTMO2lJjD7M638Wt5koPsZhTWqvxNU6nTDfM7n7LFNElej9k6GmkI4cuySpBY4WzR1W+iiIUlUzdDtqyYUt2V1RJRw51TJVt+ZDGy5QYWmoM3cfZPjfSQzzjdC9sNHnfa/tH+aq6Gkmmw/E/sh8I2B+r0KqMJTvfeVZiw/Yp7VaDx9WWuArktcOpEk724+J+SscJVDHB2lro4dsbKvyZoLQT1VroEf+k+HRF5j/APVr4JX57FvYUYB/lnmd0uI7V4Zji3vaiIth2D6lUuYENLQans5LjqEE91hcBHUkAL0Cp2Pwjm1C9vtNDGDW46nve9lnhwsI3t0XMnSMz2dzatiqwZ7ZrAZcCGskn+Vs25NkDXyCka9VtSs6W3ggBwkSS6JaY2hqoW6qdV4Dj3HENcLGQYnzVlkuFc41Kmn2hAvLgLyDeTeYj1RGMCaxskNOqCRqiJjYxxb6IXEULOb1H0up6NTvPIEDWIHSS6yNrQYAHF+slchmR3T+V/wr8FB0u8p+65LljO4377Rq58FyTlq/3/oLHk4qv3/cBzMt1nRqA/zEEzN7hCzwpMQQXEjaSfmoHJ4tF72QbFRwncBbZlTSWv4NnDodpXl1HEuY4EGCDuFu8h7TMrANqQ15sRwY2ePHqEma1Y7G90a9lSQhXVtLrqfCtgdQkx+GkKK9lzVoNo1gR5onDuELO4XEEWJRYzGD0Qy7BRo2FNeYVZhM2BMSrAVA7myYg4s51YusQIQ1YEIl7g3ZMN2rWxqkgMulVmbYoAROwkqTtDnDcLQfVO8Q0dXHYLyat2nrva9r3SHzMi9zNjwjxY7dkfk5PSEznPqldxBcQybNG1tiepVWUpCRVpJdEQ2V6R2ZxYdSaRcEX8CNwvNyrjs9n5w5LTdjjfwPVKyxclobjlxez1BjpQmJplrrKofn7Wx3hfxRTc6DhMgqZJopNNhT3Ah8dJHjwq3DZyIglHnHCBBF1yWw06PJ8Zhn0KjmvEd4wYsRO4KlbVkcL0nE4CnXaQ8brC592dfhXahLqZ55HmnJpmK0EZHXBZHM/wBj9laaz4fBZnLcTpdI2P1V0cQTeT8U6D1RP5cPuU10/wC5FiKDXEa2hwBmDZOxXavFBgoU5ZSb7tgXQBpA1dALBPa8b7nxSOrDYN28EdIkTK+nZkOueDO28+cojCYhvsKjS7S/UHMvB1NjY+RKbVq6mna3oq+jSLjA9fAdStOStljhGQ0uP63kjybN/iT8FJUqb+AP0UGEaS+I7rdlPiWQ3+ox6C5+y5ILJp18AuF7ob4R+65K3e3olWOKfaAKIlNKeQmFcGiN66hVIcCLEbHpCVwUXK409Q7HdqxWApVLVBtxqHh4+C2gohwXgNN5BBaYI2I3XpPY7t+DFLEQ07Cpwf6uh8VHlw+4lmLMupGgx2Ai4QzHBwhwutQaTXtBBBB5FwVS47KTMhS3umUOPsqquA1Hcg8EKSj+Ypizg8eNip9DuQpGscisChWYytywf7glxGYuYwufDQBJvMBcQ5Zj8RsQW4VrZvUeB6NBJ+cI4pt0DN0jFdou0D8VULnE6ATobwB5dVXto8m319Akw7RMnYf8ATatUk33V6VKkQt27Fc/ompicCtMOKanwmkLjifC4vRMgOB68eIUT6xBJaSPIpi4LKNtkrcdV/nd8SrqjntWA6xdIuLACNtI5VEFPSeWmQhkkPxLdvo2OG7SS3vSDN+nirrKMxp4lr6VQgmDE9PBYFuYNO8j5hOLxu13wSXE9BQi/wAWD44eyqvYDLWuIHlKsMBmAcIm6h/6DXdJFJ8ckgtHmSYCAx2B9kJNRhdPutOojxLh3fmmpEs5qFxe0/RpjVMbH5lQvrO3gfP7rN0szqN2cdk85vVP690dsn44Lu3/AERdOrOMyQAd5t8uVJIp0y9w22HLjxPRvgoOzL9Tajnd54Igm5AIO3RXlOg2CXwes7QiSvsU5xjqP9X3/wAKrs9mjqtRzXNa2GkyJtG8ynY3Fh77e6LDy6+ZUVRjGy2i2Gu3MmXeF9mrm0o49UYkNwQaQSTfhchi60crkNGlGU0lOTSFgwaQontUhSErjiJroUzaqZpTdC44v8j7Q4jCu1UXEjlhMtP+mfottlv4pMeQMRRLOr2mR/tN/qvKw4pdc7pc8cZdjI5JR6Pe8PUp1m66Tg9p5HXoRwUracLx7sx2nqYOpqb3muEOaSdJ/Y+K1Z/Fjrhh/wDp/wCKklgknooWZNbNu3D6jC82/FPE6sTTot2pskjxcf2AU+K/FauZ9nSYzxMvP2CxuPxz6r3VHul7zc/824TcWKSdsXkyJqkRPPA2G56lQlSEprlSTkSWEpCQLjjg5LKQtSArjh0JAEoTmNkrjUm3SLTs3lJxNYMBAgF1xO0WVv2i7Pmg4ElsOBMNEbRx6qry3EexeHNBt0dFukwtNiqJxwFRjG02juw+o95kASbi0pTkmyyHj5YPlRicUwcKSi6Gtjdpn7rSu7EmRqqMA5jWT6AhF5vVYykKNKnDQWyY6cuPJN/gutIpjhlkk21VlZjPxBq1aL6NSm3vt0yJEel5WUBKOzKlcFCQmcrR52TE8UnFjJ8E5rR1hcQkIWizRZDRdSY50Ah8EGfPhT1nufvt8vhym4F38Jn9H3Ti5GKfY1rR/wC1I6vAAAUBKXMKNSlSFUsMOJDSfDc+VwuO7GYppDHOHFj6pEBh67/YvB91zmknczfjouWWFRA4JCnFNKwIYQkKUhNcuOG6V0pZXSuOGykIT0kLDhGHhEaO7PSx+yHIT6T1xxIAohcf6j9FM42ULLADrJ+y444rip2YUkO/y7jzT2Ze4sLxEAx49FplgbgmQjnZa8EtIAIbqNxsgisNEBXObKVJsuOEajcFh9U94NI6oQhWdDs/XLQ4Ms7bvM/dd/M62toUYWoCNnA8j9leYM1qctpuIbYzomTF/JU/5SpSeBUlhNwJBt1kErQ4CtpcAXX9fqs4RY5eXmj7sfTdiXH3qjj4UySg8Zga+ztfW9Nw+q9Y7BUXMe6o8Q3TYzO/gFL297QUC1rdRMbgBwt5ws+kr7GLzslXSPCcXgKx2Y5w/pTW9nqzrim8DqRAlaurnFGmAC8946hZxtcdEfTzhlQNotnUTExa90ahFeyXJmnN20YOp2cxDf8A6y4dW975BAVaRFiCD0IIPwK9kyihoqxM90/JM7T4Vrqfea0+YBWPTBT0ef4I/wANn9CPweT1KphrfU2HxUGRH+Np4FgOBdbzAj5LXIyiDJOxtOnDqv8AEdvH6R6c+qr/AMUKDjQYWNLgCQdImAQIkDiy2FASEhKCwzxBjv8Atz1Dg3T+rkzp6cea5a3ssdWJxT/8zvnUd+y5GA3R/9k="/>
          <p:cNvSpPr>
            <a:spLocks noChangeAspect="1" noChangeArrowheads="1"/>
          </p:cNvSpPr>
          <p:nvPr/>
        </p:nvSpPr>
        <p:spPr bwMode="auto">
          <a:xfrm>
            <a:off x="683568" y="470974"/>
            <a:ext cx="25146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9" name="Rektangel 8"/>
          <p:cNvSpPr/>
          <p:nvPr/>
        </p:nvSpPr>
        <p:spPr>
          <a:xfrm>
            <a:off x="827584" y="1844824"/>
            <a:ext cx="5112568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accent1"/>
              </a:buClr>
              <a:buSzPct val="130000"/>
            </a:pPr>
            <a:r>
              <a:rPr lang="da-DK" sz="1600" dirty="0">
                <a:latin typeface="+mn-lt"/>
              </a:rPr>
              <a:t>For </a:t>
            </a:r>
            <a:r>
              <a:rPr lang="da-DK" sz="1600" dirty="0" smtClean="0">
                <a:latin typeface="+mn-lt"/>
              </a:rPr>
              <a:t>belysning </a:t>
            </a:r>
            <a:r>
              <a:rPr lang="da-DK" sz="1600" dirty="0">
                <a:latin typeface="+mn-lt"/>
              </a:rPr>
              <a:t>er det muligt at beregne besparelsen ved:</a:t>
            </a:r>
          </a:p>
          <a:p>
            <a:pPr marL="285750" indent="-285750" algn="just">
              <a:buSzPct val="100000"/>
              <a:buFont typeface="Arial" pitchFamily="34" charset="0"/>
              <a:buChar char="•"/>
            </a:pPr>
            <a:r>
              <a:rPr lang="da-DK" sz="1600" dirty="0">
                <a:latin typeface="+mn-lt"/>
              </a:rPr>
              <a:t>Reduktion af </a:t>
            </a:r>
            <a:r>
              <a:rPr lang="da-DK" sz="1600" dirty="0" smtClean="0">
                <a:latin typeface="+mn-lt"/>
              </a:rPr>
              <a:t>driftstid og lysstyrke</a:t>
            </a:r>
          </a:p>
          <a:p>
            <a:pPr marL="285750" indent="-285750" algn="just">
              <a:buSzPct val="100000"/>
              <a:buFont typeface="Arial" pitchFamily="34" charset="0"/>
              <a:buChar char="•"/>
            </a:pPr>
            <a:r>
              <a:rPr lang="da-DK" sz="1600" dirty="0" smtClean="0">
                <a:latin typeface="+mn-lt"/>
              </a:rPr>
              <a:t>Sektionsopdelinger</a:t>
            </a:r>
            <a:endParaRPr lang="da-DK" sz="1600" dirty="0">
              <a:latin typeface="+mn-lt"/>
            </a:endParaRPr>
          </a:p>
          <a:p>
            <a:pPr marL="285750" indent="-285750" algn="just">
              <a:buSzPct val="100000"/>
              <a:buFont typeface="Arial" pitchFamily="34" charset="0"/>
              <a:buChar char="•"/>
            </a:pPr>
            <a:r>
              <a:rPr lang="da-DK" sz="1600" dirty="0" smtClean="0">
                <a:latin typeface="+mn-lt"/>
              </a:rPr>
              <a:t>Udskiftning </a:t>
            </a:r>
            <a:r>
              <a:rPr lang="da-DK" sz="1600" dirty="0">
                <a:latin typeface="+mn-lt"/>
              </a:rPr>
              <a:t>af </a:t>
            </a:r>
            <a:r>
              <a:rPr lang="da-DK" sz="1600" dirty="0" smtClean="0">
                <a:latin typeface="+mn-lt"/>
              </a:rPr>
              <a:t>lyskilder og </a:t>
            </a:r>
            <a:r>
              <a:rPr lang="da-DK" sz="1600" dirty="0" err="1" smtClean="0">
                <a:latin typeface="+mn-lt"/>
              </a:rPr>
              <a:t>forkoblinger</a:t>
            </a:r>
            <a:endParaRPr lang="da-DK" sz="1600" dirty="0">
              <a:latin typeface="+mn-lt"/>
            </a:endParaRPr>
          </a:p>
          <a:p>
            <a:pPr algn="just">
              <a:buClr>
                <a:schemeClr val="accent1"/>
              </a:buClr>
              <a:buSzPct val="130000"/>
            </a:pPr>
            <a:endParaRPr lang="da-DK" sz="1600" dirty="0">
              <a:latin typeface="+mn-lt"/>
            </a:endParaRPr>
          </a:p>
          <a:p>
            <a:pPr algn="just">
              <a:buClr>
                <a:schemeClr val="accent1"/>
              </a:buClr>
              <a:buSzPct val="130000"/>
            </a:pPr>
            <a:r>
              <a:rPr lang="da-DK" sz="1600" dirty="0">
                <a:latin typeface="+mn-lt"/>
              </a:rPr>
              <a:t>Desuden er det muligt at regne på en kombination af de nævnte muligheder.</a:t>
            </a:r>
          </a:p>
          <a:p>
            <a:pPr algn="just">
              <a:buClr>
                <a:schemeClr val="accent1"/>
              </a:buClr>
              <a:buSzPct val="130000"/>
            </a:pPr>
            <a:endParaRPr lang="da-DK" sz="1600" dirty="0">
              <a:latin typeface="+mn-lt"/>
            </a:endParaRPr>
          </a:p>
          <a:p>
            <a:pPr algn="just">
              <a:buClr>
                <a:schemeClr val="accent1"/>
              </a:buClr>
              <a:buSzPct val="130000"/>
            </a:pPr>
            <a:r>
              <a:rPr lang="da-DK" sz="1600" dirty="0">
                <a:latin typeface="+mn-lt"/>
              </a:rPr>
              <a:t>Ved beregningerne anvendes oplysninger om eksisterende </a:t>
            </a:r>
            <a:r>
              <a:rPr lang="da-DK" sz="1600" dirty="0" smtClean="0">
                <a:latin typeface="+mn-lt"/>
              </a:rPr>
              <a:t>antal lysarmaturer, installeret effekt, lysniveau, driftstid og dagslysfaktor. </a:t>
            </a:r>
            <a:r>
              <a:rPr lang="da-DK" sz="1600" dirty="0">
                <a:latin typeface="+mn-lt"/>
              </a:rPr>
              <a:t>Det er </a:t>
            </a:r>
            <a:r>
              <a:rPr lang="da-DK" sz="1600" dirty="0" smtClean="0">
                <a:latin typeface="+mn-lt"/>
              </a:rPr>
              <a:t>nødvendigt </a:t>
            </a:r>
            <a:r>
              <a:rPr lang="da-DK" sz="1600" dirty="0">
                <a:latin typeface="+mn-lt"/>
              </a:rPr>
              <a:t>at brugeren er i </a:t>
            </a:r>
            <a:r>
              <a:rPr lang="da-DK" sz="1600" dirty="0" smtClean="0">
                <a:latin typeface="+mn-lt"/>
              </a:rPr>
              <a:t>besiddelse af et </a:t>
            </a:r>
            <a:r>
              <a:rPr lang="da-DK" sz="1600" dirty="0" err="1" smtClean="0">
                <a:latin typeface="+mn-lt"/>
              </a:rPr>
              <a:t>lux’meter</a:t>
            </a:r>
            <a:r>
              <a:rPr lang="da-DK" sz="1600" dirty="0" smtClean="0">
                <a:latin typeface="+mn-lt"/>
              </a:rPr>
              <a:t> og er i stand </a:t>
            </a:r>
            <a:r>
              <a:rPr lang="da-DK" sz="1600" dirty="0">
                <a:latin typeface="+mn-lt"/>
              </a:rPr>
              <a:t>til at </a:t>
            </a:r>
            <a:r>
              <a:rPr lang="da-DK" sz="1600" dirty="0" smtClean="0">
                <a:latin typeface="+mn-lt"/>
              </a:rPr>
              <a:t>bruge det</a:t>
            </a:r>
            <a:r>
              <a:rPr lang="da-DK" sz="1800" dirty="0" smtClean="0">
                <a:latin typeface="+mn-lt"/>
              </a:rPr>
              <a:t>. </a:t>
            </a:r>
            <a:endParaRPr lang="da-DK" sz="1800" dirty="0">
              <a:latin typeface="+mn-lt"/>
            </a:endParaRPr>
          </a:p>
        </p:txBody>
      </p:sp>
      <p:pic>
        <p:nvPicPr>
          <p:cNvPr id="10" name="Picture 4" descr="http://www.byggeplads.dk/sites/default/files/imagecache/the_big_picture/byggeri/2011/82/3370/ros-torv-belysn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9" y="1612945"/>
            <a:ext cx="2169042" cy="325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www.sbi.dk/sbi_images/old_images/fig-0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869160"/>
            <a:ext cx="2169042" cy="162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el 1"/>
          <p:cNvSpPr txBox="1">
            <a:spLocks/>
          </p:cNvSpPr>
          <p:nvPr/>
        </p:nvSpPr>
        <p:spPr bwMode="auto">
          <a:xfrm>
            <a:off x="-1569368" y="979016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a-DK" sz="4000" smtClean="0"/>
              <a:t>Intro - belysning</a:t>
            </a:r>
            <a:endParaRPr lang="da-DK" sz="4000" dirty="0"/>
          </a:p>
        </p:txBody>
      </p:sp>
    </p:spTree>
    <p:extLst>
      <p:ext uri="{BB962C8B-B14F-4D97-AF65-F5344CB8AC3E}">
        <p14:creationId xmlns:p14="http://schemas.microsoft.com/office/powerpoint/2010/main" val="82223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044624" y="1052736"/>
            <a:ext cx="8229600" cy="1143000"/>
          </a:xfrm>
        </p:spPr>
        <p:txBody>
          <a:bodyPr>
            <a:normAutofit/>
          </a:bodyPr>
          <a:lstStyle/>
          <a:p>
            <a:r>
              <a:rPr lang="da-DK" sz="4000" dirty="0" smtClean="0"/>
              <a:t>Intro - belysningscase</a:t>
            </a:r>
            <a:endParaRPr lang="da-DK" sz="4000" dirty="0"/>
          </a:p>
        </p:txBody>
      </p:sp>
      <p:sp>
        <p:nvSpPr>
          <p:cNvPr id="6" name="AutoShape 2" descr="data:image/jpeg;base64,/9j/4AAQSkZJRgABAQAAAQABAAD/2wCEAAkGBhQSERUUEhQVFRUUGBQVFhQVFRUUFRQYFBUVFxQUFBUXHCYeFxkjGRUUHy8gIycpLCwsFR4xNTAqNSYrLCkBCQoKDgwOGg8PGiwkHCQsLCwsLCwsKSwsLCwsLCksLCwsLCksLCwsKSkpLCksLCwsKSwsKSwpLCwsKSksLCwpLP/AABEIAOgA2QMBIgACEQEDEQH/xAAcAAABBQEBAQAAAAAAAAAAAAAGAgMEBQcBAAj/xABQEAABAwIBBQoICggFBAMBAAABAAIDBBEhBQYSMUETIlFhcYGRsbLBByMyUnKSodIUJDNCU3Oi0dPwGDRigoOzwuEIFhclYzVDo/Fkw+IV/8QAGgEAAgMBAQAAAAAAAAAAAAAAAwQBAgUABv/EADYRAAIBAgMECQQBAgcAAAAAAAABAgMRBBIhMVFhcQUTIiMyQYHB0TOhsfByFEI0Q1JikeHx/9oADAMBAAIRAxEAPwDLs3M346iN5c54cwjAaNi2wxxBxuVZjMqLz5OlvuqJmdPob46tItdyODb9x5kavgsSodwEpu+gMDMaLz5Olvurv+RofPk6We6ihsaUIlVto5TYMDMKLz5OlnupBzGi8+Tpb7qO6SgLm3UGeGxIQusbYXVAmMxYfPk6W+6u/wCQ4fPk6We6ihrEsRrnKR1wWGYMPnydLfdTzPB7AWuOnLhbazG/7iJgxSGx2jPGQOhVzS3kgeMwafz5ulnurv8Ap/T/AEk32PdRVoLhjXZpbzgVPg/g+kl+z7q5/p9D9I/pb7qKHRpGguzyIuDQ8HsP0knrM91c/wBPYvPk6We6ibRXtFXUpENgwfB9H50v2fdSHZhxD50v2fdRUvXPCVOZlbsFI8xIibacltpu3AeqkuzJhvg+S2zFnuotqCQNG+Osng4lGMh/NlOZkOT3g4zMWI/Pk6W+6uvzDiHz5OlvuolheV2Sd3KqOcibsFDmVF50n2fdXP8AJcXnSdLfdRPunEPalAjzfapU2VzMFv8AJUXnSdLfdXf8kxedJ0t91FIA4D0hd0Rx+xdnZ2Z7wJy1mtHDC6RrnkjRwOjbFwGwcaGFoueLmileL4uLLA6zZ7SbcyzpEg7oLC7WoX5oUulC/wBMj7LUa0LC+MX1s3jubyTzjqVD4OKTSpnn/lI+xGjCipdCSx1PGifSGLT1jnRrXQlJ2qNEaOmVtk3IW6m1wEr4NZLhkcw3Bsg1Iu2ganKN9Qvydmy1sYaWuJF7kW6iboWy5m0Wuc4De3PERyhWtHnVIwWNiodblt7xbYkVGSY63FoGHUtlwRKweLpO5o+oEhthT74t43jJKd3NPyx4N5OtcziuMSTuanGJJ3JQcQHRpBYpr4UgxKTiEWLoYpBjSdzVirGCxLDNEaR1/N+/mUiOC+vUMSeJMzO0jfmA4ApIITwmy1SnMSoaUuNgFzditrnsl0he6yTlOjLHWR1mjmo4EvkFgRgNpT2cuaWmdJmFhiCLJZ1LO/kHVO8beZmYjSg1WNZQ6BsVGaxFzXAONhpsSr8sZbZTi3lSbG7Bxu+5RMt5zhl44Td2ov2N4m8J40HyPJNziTiSdZU7S8Ybz2Va98t3PNybc2OocAVWplQ7enm61CR4bArRqngqNqWTgMxH/jjsUZyMvfh2cRGI9qzbMDK4jge0kAmQmx42MHci6DLoI1gpyEbxMivK1Rhgyn02h3CPbqI6UxJRFKzUykJA+M6xvhyHA9ytpqcIco+QaErq5RGlTj6PBT30ykTZMtHeyBKNhmLuDxplz4OVZOp1zQVcpZMrtyT0sePMFNEV12SLEqMpNytLE26JWT4ky6PiVcpNyA+NNGNT3M4k2WrrHXIJiXBEphaOBcAsOXV96465Enw3o5+MqMWXUt0acp4BjrXFdpUuwT1LV6BuEuogFzYqMYuNc43Rydgtoc+3tABAICiZWz0kkuAdG+GCG9z41Grq1kLdOR1hsA1uPABtQHRQXrZbB6pqcC57rAYkk4BB2Ws5XSXZFdrNROpz/uHEoeVstPndjvWDyWDUOM8JVeXWRo095W4m6ZklxToYXLsVKd0Nxs61dpJFotXIUuroUZWVVFZh4rdYVarQd0XntJdG8gGx2qzp66TYVW0TcDy9wRDkqh0gCn8JSzyEMZOEIXaLjNTOSSnqI3u8m9nj9k6/vW0uqGuAIOBxBWMx5KvqCIcxM6i6DcpcXQnRuNZGy45rI2NgqOV77iWEqKqpKPkaZSujvv7q6llidHo3FvaEDRZQa7U7uKn08t9pWTLXU1aeitYk1LGg703CiOXHux1pPOuzHWHYW4hdexIjOPSvElTc6xxzEy5idKbcuuiLEd8aZdEpLgkFq7Qiwy2HoTb23P56FIkds/N0ljblcQQ3RK5yBkYyBxtqsq4PseRW1HnW+MWs08yrO9tC0LX1B7KeTXMe4EHAkKqkYr/KmWny6zzAWWcZ0Z7tjJjpyHP1Ok1tZxM848eoca6N7anZbvslhlzL0dMLHfSHUwbON52D2oGrMovmeXyOudnABwAbAqqSdziXOJJOJJNyVxjzqVrBclkT904FKo8mufsJJ4FNyRkMvxOA4T3cKKaWJkbbNHOdZ/PAr2FXUvoitoM3A3F+J80d57gvZcaGhhwsNLDVs2BWzqgKsyywPDeInqQamkWXpazQJ5UcSwnUMOfEKkRJlxo0Do/s9oIcUUHeI3PaTaHUeXuCN834d4EFUA3p5T1BH2bjd41b3Ry1Z5/paVqYS5Gyfpyxjhe32G56ln2RsrCDKD2nBj3vjPO42PTZa/mpS3laeAOPQCsMylk4/DJWHAiR9+a5VelHmmo8AfQS7uU5ebNcbFii3NimiuS6UXI8k4W6UBZtZS3emY+9yN67lb/axRDQsLnAAXJIG3avNzbPRwsXNfGGvOi9rgSdWscSYbMF2vo3MfZwtgmAxRGb8y7iiayTWlgKI1thzpwOV1UKuAt7Qm3BdLkkkK6mUcRBCS4WTt007lVsxWxHc0qwyNk98hNr4DWmjFvNK+384pVNluWLBrxbgwXXb2EKyepAq43NeQ4HWRiFFmnDWlziA1uJJsAAk5fzkEbTJO8kDUBi5x4GhZDnPnXNVusbsiB3sYPtefnO9iNBNoHlzMvs5s6/hF4oCWsOBcMHP+5vFtQPVQaLyOAqXkKQtqI3HGx7ipGcMVp3Hzg13rNBRstkdF5Z2v5FLZSBSHc902Xsm9FXcl//AOe3g3U96hQ28i9So45bebSEujkvhI8YC1nO4Aut3X6WT1irKRnU3shI3NKOWpMdiIYmm2Sv61Ooo5XnfPL7argC3GlxRKwposDY2trS9Wo8tg8I6lPnLSaEZxBJDSbbN8BZCSLc4HeKeL38m5x84bUJWR8K3k1IqLUsMn+SeU9QWhZtN3reRZ9k7yTynqC0XNcb1vMvRdHbWeb6Z+madmjBiTwMPtssPexz8oVDiN9eY24zh3rfs1It488QHWViVHpfDKp/zg8gHZck9wSePneo3++Qz0bHLQSI3g7yhuUm5uO9muG+mwA+0Gy1KgrnMN2EjkWNMp3NipntwIdM8HjZou6mjpWsZCrxNHHMz54DuQ7RzG4WPXjrc2oy2BRlCrke1hfffDC4AB5FBDVbybs+AOcbi9rb29uEqtDErcMctgu2Tm5al1zV1ySO4JrRT7wm3Gym5Fhp7l0M3unbAG1r2TtPSmQkNBNgTq4Ep2W2iExbkzXfEu18PDfnUqTKtD78uxfB9z3Lj8r231oEzlzuipRq05D5MYPtedg9qrM6c89zY5tMA5wdoOk1sjJBNh5zrA8QQTStMsM73kucHRu0jjwg48/sTlGDlq9gCrojwy1LU1THTuuC9oIAwa2+IaNgTeVqTRmeBqDjbkOI613JEYE8Wlq0235Lq4zppbVBtqc2N3SwfctSnTtLKJVKmtyoyFEPhEelqu6/qlTs7qe0kbtjo2+y4+5R8nx2lbz9Svs86TxdO79kj2NP3q1WFnH1Bqd5vkvywJLVfxUulk7XYB7j0Bx7lSSNVvJUD4A1lxcyE2vj87YhNWT5BZ9rJ/Je5byw48zeyE2Y1YTw4jkZ2QmXRLKktRiL0IjBZPxSAYnHitdc0FLoxa/JxG2N7paqlbUapvVFJnC3xDja19E/aCDkc52x+IJGoaPPdwt1oHTWE8BFXxFjQeR+8epq0jNFlw3mWbUPkfvHqatRzKivo8i9F0e7XPOdMK8UuJrubMVoTxk9QWGU8NnVbuGV49Uf3X0DkSC0LeME9JKxP4FaKoPC+c/aI7lkYyoszfE08JTtCK4FEKMblTgjyYKhx/ejb7yscxqsxPkpnXAvpx8wbug6SDzlSJ6K2g3/AIns6Q0dyq66MxyCdg30b3vAt5Qvvm87W250jnU45R2Mcsr8F7GwZJAdA/evJFnXvhhxJlJzSqWy6rFsjLtOJuCARtTrhjqSOthtJMU1y89y60JEgUXZNkIcUmGAvvbYC44E4BOw0pkNhsxPEBrVVnRnXFSx2a44B9ixx0pcLkaOGrhOAVo3bsirsiVljLcdO3TimcxoaNMnegcJJ7lleXc7n1RnZEXsYyNzy43Ekmi5gsdrW2ccNfUoGc9dLUsmdKbCMwFsYJsBK1zrnznW0cTzJ1tP8bqWjU+B9v3mxuC0KVJR1lt/8+RWdTyRU0lPegmPmzxHpY4d6l5tx6VPVN/ZDvVBKTkWPSoqocGi7oF1P8H0Gm+ZnDG7qt3puEl2uD+AFVaLkUdG20jfSHWi7Paks+F3nQs+zh3hCsUdnBaPn3QeJpX/ALGj9hhHetVaVI8TLqPst7gApYt+PzsRhnpS3ooXcBj+1GfuQxHHvgtBzro75O9FkLujR+9VxnZcOZFB5sz4fJj1QxTpoh8CYbC5kdjYXNr7VHqmYqVVD4jH9Y/vSmJVl6j1B3DGoixHos7IUWRllaTRavRZ2WqM+BZ0w0NhC3JPxx6IJ0S7DZstjq2qXBRp/KNG5sYNr3NjhxYJGtLSw5SiCedE+lTHCwsy19flNwQMjzOr9WfqHkavSb/dAaawf03z+Dqu0s8msuwek7qYtizBo7tB5Flmb1NpMHpu7Ma2rM2CzGjkW7hp5YswsZTz1FuNMpGWY0cAHUsrkyf4qU7N8el91rTBgs/fH8VeeFp7Swca9nM2qEfwDGUKWzmYbHdyrJKcEOB4HW6f/aMMsUd3Ntsb1uVJV5PIDjbUHds/csrrWv8AkdyXf7wHPB7U7jIISfkyHM+rc4i3M645CEYVsdpHDDWVnNNVmN8cm1psfRd5Q6nfuozy1nBCJW3ljBexjrF7QcRbaeEFElNPUrGJYMXW05cbAgDWSdQHCVWZNyxFKXBssdmi7nabSGjhNiqTOvOqR5NPT6TGDyn6nycYHzR+eNRHWViZaIlZ1Z7MhHwemGm7DSOwHVpPI1bbNGPIs6dG+WQulcXve2UFxGrTpXb1o+aA4G1lYMobCwHCee2vjT7aM6Yw+cPaJm94TkKkKa02izjKbW4pcpRXhqOOCkf6rbdyl08Hx5n7dM3qAPUribIRMLsPLom8+hpDvUmnyKfhNE+3l0x9jWO/qU9de6/diIdLRfvmwUzQoyWVcfE4W5iFJ8FEfxmT0O9qIsyMkfGq5nA7tOB6iongzyboV07D81kg6JGhMwneVT0f2RSpHSHL3BWuptCZ7fNe8dDitYzzodLJ8Jt5IhPTHY9yz/O+j0KyYW+df1gD3rYMuUenk63BFCegMW3OdnTkYii5RqR4GKGHHpWq5cyfpUBA2049kYPcs8qKazjzrYmwB1Oxp2xMHTGAo6TlZQfH4KdGdvOnu+T5sq48VIq2fEY/rXd6kZVpNB5HBcJVXF8Qj+uf1OQsX4E+I3hXd2DiaPV6Ley1NinuVYVEOI5G9kJ+lo1kVXYepRvY7k3JvElZ2UYELPT4L33pV7RU9lCzv+RaALnS/pKyqruaUFZGTZ4MG4uxxGjgBYW0gECLRs8ae1NISATvMQ21vGNwvyLOVpYF3p+vwL1/EGWZsV4r/wDI/sxLZs0I8WDjCx/MkeI/iP7EK2fMlt3s4gT0Ba1F2izLrLto0AIAf+pu9D+pH4QDJ+qO9E9pZOM2R5mnQ8ztd5Y5G9sprQDgQRgSR9t6crjvxyDtlR3OsXcp7bliTdl6mjHb+8Ctyjm21zGaGBBx49X3oDzzjjp8pwbuxrmCFhLXAOb5T9Y1FadPLZg5fdWY+E7JstRVRujaDaFoJ02Nx0nm1nOH5KPhbSq2btdMFUVo3EeDyk3Sar0W4b0gAWABc61gNSOnZrHTu4gDXbmCH/BbkqSmdMZNC72MsGyskdgTfSDCbbNaO62XHmCHi33za4fgtTV4K5XjNxrXNOvev9gTjclssT+03tO+9WzRcH0Xqujl3h9JvbKC2y6SH307dGMf8Tmc12pUNIA2jPmM0emEe6o803kei7+lWMJ8TTniZ/LKJCTu/QrJKyKzIdMGZQqzby2Ru9jR3KLm3RBmVqjZpMkPS+M96tqVtqt586Eex/8AdMZMbbKj+OAn7UY7loYed5yXD4FsRG0Y/u8FPCTQWqC8bWNPQCO5ajJFekt/wt/lhBHhJh8l3Cxw6D/daBTtvCwcMbB0sC3nK9KmY0IJVqi3mSZYpsC4bFplGfEx+hH2GoAyy20b+IHrR7SHxUfoM7IROkXenHm/YX6OilVnbcvyzGM66K00g4HvH2jZQq6D/bovrn/1Ihz3ZaplFtZDukAqvyhDfJsJ/wCd/U9UxMu4i+X4YTDK1eS5hvNDvuZvZClU0KVJFvuZvZCdbgFj1pXNWlGxJY6ypc7W6UTRe2+vt2NOtWemoWVhpMA0dLHVY8HEkKi0uORM8z0ZejkcNXi8Nt90aFmC1jPtmjRSNtb5I/Ow8Y3DHDasnT3RutJ8/ZAcUu0uXyHGZX6v/Ff2IlteYAx5G9ZAWKZlH4v/ABZOxCtr8HY3rzxMHWVsQ0gzLnrUQdtQFJ+qu9E9pHbUDSfqzvR/qWXjNiH6D2iK3yxyDtKK84u4ye0VLrfLb+fnKMRvjynrKxZr8mhF/g7FSbo5rOE25BtKbyh4I6ed+nJNO4gBoPiRYAmw8nZcq8yDALlxvcYCw4fK7lfsdxJ3DwyrN5sBVeZ2AzI3gvp6dxdHNOL4OHit8Ab2O8va/AnsuZNMZviW2sHc+o8aMAeToXJqdrwWvAIOxWqUo1Nu3eUjNwBaBm9d6L1SRnxZ5R2ii+pybuYdbFpBx2i98D96EIR4s83WkZ03CVmMxkpK6OSu8jkPcrinPiIOSPsFU1XgG8n3K3gPiYeIM7JVUu2/Ql7Ecg+X/hu7bVyij/3AO4ad46JG/evRHx38N3aanqE/G2fVS9qJNYf6jBV9YIrvCHFeFp4C8dLb9yNKP5KP0GdgIXz6ivSOPAQem470VUnyUfoM7IXoU70o82Y9rVXyRmuc0Wjuw4C7rRpS/Ix+gzshC2eUdnzcePSAUU0o8VH6DOyExjtaUP3yFMHpWmuHuzNPCHGRU+kxp6Lt7k1NFfJkH17uqRWXhIh8ZE7hY4dB/wD0omj/ALbB9e7/AOxLYh3w0efyGoK2Kny+A1qIrHmHUEP5wF92BuhbG5cXAjEeSALX5UT1bceYdQQznK+wY0AkknBrb4XbtssqotJcjUj5FnSt0WAXvhrUbKsYcG3daxvqvs1KRDfRF9dhdcmaSMG6VtYtpdCRrLu3yGqb7QH590xZk2a5uCYba9W6t2bDiFja2bwjVF6CUWLbGIWsWj5Ruw8ixlO9FfRfP2QHF+P0+Q4zM/Vv4snYhW4eD1loCeF3UAsPzOHxX+LJ/LhW75iR2pWcekfb/Zba+mZMn3oWMQQ4fFz6PejZqCyPEO5D2lm4zYh7D7WNVflt/O1R774+ketPVLt8387U7kqn0pSTqaSb8d8BhiRrWMo5nbiaF7L0CahodzYG3GGvViTifapGm7iUaHcxsHqnvT4nbst0WWjpYW1O7odtk403SN2TjJVCa3kMRLACCC49JQrlfIIia50Zu3WWWJLeARhrcRtxRhp8vQm5GcvQFaUITWpWMmmZxVjetwOrbcbBwq1px4qPkb1KTl7N0u30DQHuJLtN0gab8HlAY8ACj00g3ONtxpDRuARe4BBw161nzpOE7+Q2pXiIb8r+47tNUjJ4+NN+rl7UaZeLSD0XdpqeyWfjI9CTrYi0F3rK1fAh7OqHSpJR+zfoIKvqP5JnoM7IVVlsfF5fQf1K2o/kmegzshb0PBbiZMvH6ATn1Fv3ccYPWO5EFMPFR+gzshVOfcfknha4dBH3q3gHi2egzshHxTvRgK4dWxE/QCvCTH4uN3A5w6RfuVQD/tkH15/rRD4Q4r0l/New9Nx3odb/ANLh+ud1vS1T/CrmGgrYp/x+A6qXY8w7IUV4UmoO+PN1BMFITWpoRegwQkmMHaRbG9r/APpKkXIydgvhq4tqSxK7th6XiQJ+EzTNDMQ7SZeIHE4eMZa7T3LFVsfhGqh8CnZbWYvnXPyjDqIvZY4mui33L5v8LeRjE1NX3e7DjNA/Ff40v8uBfQWacejTQj9hp6ce9fP2aI+KfxpB/wCOBfRmRY9GNg4GtHQAFtW7tepjv6svQtmoP0fFO5D1lGAQg75E8h61nYzYuY9h9rIVT5Te7EnHYERZEo7R6VtEv3zg4EO1m12nVhsVGync6VmiWBrSC7SJBtf5oAxOG1E7ZWLOoJayY5O+iHvg3GvfB+NcaQdSdYwJnLFgrtDO5ca4LhStyC4Ywo6s7OMiRyUHuToYlNYrKPEq5IY0vzZRMpUBezxbWadwbuu0HHG5a0n2K0DQvFEUVbUrm3AVUUUrHjdhGCWutubnO2tvfSaF7JR+Mj6t/WxEmUcmNlsXaQLb2LXFuvWDw6lU0+Smw1DbF50mSeW7S1FmrpQY0bVcy2BZTvBJi8t/q8voO6la0Y8Uz0GdkKtysPEyeg7qKtKb5Nnot7IWrDwmfPxegO57RXiaeAuHSP7KZT/Js9FvZCTnXHenJ4HNPWO9Ki+TZ6LeyESs70Y82Bpq1aT4IH89ItKjm4mh3quBQi3/AKZB9c7tSI5y/FpU8zeGN/ZKCIf+mU/1zuuRLv6FuPsFt39/9rDWoO+P52BR3FSapu/dyqKlpR1GYvQRI5NMte52C6U8ppl74AO4RxJHFLu5aDNF9pAx4SX3yfJcg2MW0EgGRltePAsXWy+EmVpoZd7Y6UTbDV5bTtxGA41jV0Xor6L5+y3nYvxrl8mg5hR6VPG3hqXDpZAvorJ2oLAfBXFpNiH/AMmQ+rFEe5b9k4YBbn9kfX8syP8AMk+X4LGyEHDxLvRd1lF5QcyoaW6F7uOFg1xxJwGAss3GbFzHcPtY7krJ0guZtzvgAI9Kwte9y7l9iuWU4/OKdjpgpDIgEBU7bEMuYhrE5opeglBqvkBuQ0AvEpzRXDGoynXQ3pFKDylbilbkpVNnNo41ycC4GLuiixi0DbR6yj1VAyS2kDcXsQXNIva4u032DoUmy8QjJEFDlbJEbYZHDSwY4i8jzqB4XKdB5DfRb1BSKqmD2OY69nAtNuApn4I61g/AWA3o2caNHZYDNa3RW5fA+Dv5O8Jlo3jfRb1BO5ep3CnkJcThqs22scATbBvRyDqV6ngXN+wKH1HyXuQaltwRw3HTggRrbZNgHBM4dDpAj6VBeVYNGlY3gqX/AM2XuKA/A1xXuEfivwfsFNSN+7lUR5UyrO/dyqDOVSUSyehHlkTUUtib6rLz3LlO6xwI1ajYg8RBSGLj3UhqjLtIHPCRUXoZgDpDxONtR3Rm3YdaxhbB4QbCinBNnEwnRwI+Ubq2gY3WPrui/pP+T/CCYpWmuXyax4Gm3HoyTO6YoWjrW6ZP1BYH4H8oxxtl03tadL5xDcCGaidfklbbkzLUJaLSxnke09RWvF3VkZk1Ztl+FS5Nl8W3jHeVYtyjH54PJj1KpyVTSbm0OaRYbcNpQqsW0GpSSZZMlCkMcm4aMbVLYwBBVJhusQloKXopS6iKmitxIau2XV5XUUiDll5dXl1jji8urhKixx4LygT5Yjb87S4m4/2VXVZ1keRHzuPcFZRb2ENpBEQklqC5865jtDR+yB1nFQKjOdx8p7ukjqRFTkDc4hbnI0/BpLDZ3i6gX3o5B1BCjsrsxub8uOvuVRV0FK/G4GvUXEY68Lojg3HKBzWk5BrUSgayBzhBGc+WI9JkALS7d2uwcx3lEk6TQbjyhyqBNkWl1jQPKLdetRjk2nabDQB2WaAVH9Pf+77FXXf+n7/9GlVzCHuw2qtlHNykDvQJK1hOMx6evFRZIGfS6te+Kt/St+f2B/1FvL7oO5SBrLR++wdZTcTWO0hpA4XOi5riOMgXwWfPiZq0yeQohzLiG6SWLgdDAnUcRgeAcqSx2Fy0JO/luGcLic1VKwxn7TltBPcg2MNvOA3RtyL4jYOZY+th8IjS6imc4FrmmIEfNN5GbNnUseSXRy7p8/g0cS7z9Pk0Pwc590dDA9lTFK95kL2mNsZABYwWOm8G92n2I4i8PGTm6qepH7kH4i6vLTUmloJOnFu7JDP8QlAP+xVerD+KlD/ETQfQVfqw/iry8ouyVCIof4i6D6Cq9WH8VK/SNoPoKv1YfxV5eUFkkj36RtB9BV+rD+KvfpG0H0FX6sP4q8vLiTn6RtB9BV+rD+Ku/pHUH0FX6sP4q8vLjrHv0jqD6Cq9WH8Vd/SOoPoKr1YfxV5eXHCJP8R1FbCnqr8bYbfzFV1Xh6pZDvo6q3ABEB0bovLynYda5H/1rovoan1YvxE0/wAM1FshqPVi/EXl5TnZXKiPN4XaM/8AaqOiL8RRJfClSH/tT9Efvrq8rdZIh04siv8ACRSbIp+hnvph3hBpfo5uhnvrq8p62W8r1URP+faTZHN0R++mX58Up+ZNztj95eXl3Wy3kdTDcRJM66Y6o5R6vvKLJnHCdQk5NFnvLy8rdfMo8NTfkNx5xxDZJ0N+9XGb2f8ADTucSyU6Qtho3GOJG+XV5DqzdWLhLYwlOjCnLNHaczpz+iqaZ8MbZRpFhBeGWGi5pOpxtqQGvLyBTpRpK0Ric3J3Z//Z"/>
          <p:cNvSpPr>
            <a:spLocks noChangeAspect="1" noChangeArrowheads="1"/>
          </p:cNvSpPr>
          <p:nvPr/>
        </p:nvSpPr>
        <p:spPr bwMode="auto">
          <a:xfrm>
            <a:off x="63500" y="-1068388"/>
            <a:ext cx="2066925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3" name="Rektangel 2"/>
          <p:cNvSpPr/>
          <p:nvPr/>
        </p:nvSpPr>
        <p:spPr>
          <a:xfrm>
            <a:off x="1191000" y="2348880"/>
            <a:ext cx="77490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da-DK" sz="1200" dirty="0" smtClean="0"/>
              <a:t>Administrationsbygning med et areal på 4.000 m</a:t>
            </a:r>
            <a:r>
              <a:rPr lang="da-DK" sz="1200" baseline="30000" dirty="0" smtClean="0"/>
              <a:t>2</a:t>
            </a:r>
            <a:r>
              <a:rPr lang="da-DK" sz="1200" dirty="0" smtClean="0"/>
              <a:t>, 200 personer og et fjernvarmeforbrug </a:t>
            </a:r>
            <a:r>
              <a:rPr lang="da-DK" sz="1200" dirty="0"/>
              <a:t>på 400.000 kWh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pic>
        <p:nvPicPr>
          <p:cNvPr id="1031" name="Billede 4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745" y="2887984"/>
            <a:ext cx="6124575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Billede 4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253556"/>
            <a:ext cx="612457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kumimoji="0" lang="da-D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29"/>
          <a:stretch/>
        </p:blipFill>
        <p:spPr bwMode="auto">
          <a:xfrm>
            <a:off x="0" y="764704"/>
            <a:ext cx="9144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8186" b="49999"/>
          <a:stretch/>
        </p:blipFill>
        <p:spPr bwMode="auto">
          <a:xfrm rot="5400000">
            <a:off x="-3104619" y="3285841"/>
            <a:ext cx="6858002" cy="286320"/>
          </a:xfrm>
          <a:prstGeom prst="rect">
            <a:avLst/>
          </a:prstGeom>
          <a:gradFill flip="none" rotWithShape="1">
            <a:gsLst>
              <a:gs pos="0">
                <a:srgbClr val="FF3300">
                  <a:shade val="30000"/>
                  <a:satMod val="115000"/>
                </a:srgbClr>
              </a:gs>
              <a:gs pos="50000">
                <a:srgbClr val="FF3300">
                  <a:shade val="67500"/>
                  <a:satMod val="115000"/>
                </a:srgbClr>
              </a:gs>
              <a:gs pos="100000">
                <a:srgbClr val="FF33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</p:pic>
      <p:sp>
        <p:nvSpPr>
          <p:cNvPr id="12" name="Tekstboks 11"/>
          <p:cNvSpPr txBox="1"/>
          <p:nvPr/>
        </p:nvSpPr>
        <p:spPr>
          <a:xfrm>
            <a:off x="1074790" y="292006"/>
            <a:ext cx="44422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b="1" dirty="0" smtClean="0">
                <a:solidFill>
                  <a:schemeClr val="bg1">
                    <a:lumMod val="50000"/>
                  </a:schemeClr>
                </a:solidFill>
              </a:rPr>
              <a:t>Klassificering af energibesparelser</a:t>
            </a:r>
            <a:endParaRPr lang="da-DK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81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7535</TotalTime>
  <Words>304</Words>
  <Application>Microsoft Office PowerPoint</Application>
  <PresentationFormat>Skærmshow (4:3)</PresentationFormat>
  <Paragraphs>51</Paragraphs>
  <Slides>11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11</vt:i4>
      </vt:variant>
    </vt:vector>
  </HeadingPairs>
  <TitlesOfParts>
    <vt:vector size="12" baseType="lpstr"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Intro - belysningscase</vt:lpstr>
      <vt:lpstr>Intro - belysningscase</vt:lpstr>
      <vt:lpstr>Intro - belysningscase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Lavenergibyggeri</dc:title>
  <dc:creator>Heidi</dc:creator>
  <cp:lastModifiedBy>Søren Draborg</cp:lastModifiedBy>
  <cp:revision>624</cp:revision>
  <dcterms:created xsi:type="dcterms:W3CDTF">2010-09-19T15:31:36Z</dcterms:created>
  <dcterms:modified xsi:type="dcterms:W3CDTF">2013-03-18T11:43:38Z</dcterms:modified>
</cp:coreProperties>
</file>