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02048-CF89-4E0C-A605-DA84F048D6A3}" type="datetimeFigureOut">
              <a:rPr lang="da-DK" smtClean="0"/>
              <a:t>19-10-2017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7F5E-BBA2-43C0-9401-D9C2A722C0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lag16-9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13"/>
          <p:cNvSpPr/>
          <p:nvPr userDrawn="1"/>
        </p:nvSpPr>
        <p:spPr>
          <a:xfrm>
            <a:off x="-28779" y="-19619"/>
            <a:ext cx="12244692" cy="4454193"/>
          </a:xfrm>
          <a:custGeom>
            <a:avLst/>
            <a:gdLst>
              <a:gd name="connsiteX0" fmla="*/ 24581 w 9168581"/>
              <a:gd name="connsiteY0" fmla="*/ 3941097 h 3941097"/>
              <a:gd name="connsiteX1" fmla="*/ 9168581 w 9168581"/>
              <a:gd name="connsiteY1" fmla="*/ 3072581 h 3941097"/>
              <a:gd name="connsiteX2" fmla="*/ 9168581 w 9168581"/>
              <a:gd name="connsiteY2" fmla="*/ 0 h 3941097"/>
              <a:gd name="connsiteX3" fmla="*/ 0 w 9168581"/>
              <a:gd name="connsiteY3" fmla="*/ 16387 h 3941097"/>
              <a:gd name="connsiteX4" fmla="*/ 24581 w 9168581"/>
              <a:gd name="connsiteY4" fmla="*/ 3941097 h 3941097"/>
              <a:gd name="connsiteX0" fmla="*/ 553 w 9144553"/>
              <a:gd name="connsiteY0" fmla="*/ 3941097 h 3941097"/>
              <a:gd name="connsiteX1" fmla="*/ 9144553 w 9144553"/>
              <a:gd name="connsiteY1" fmla="*/ 3072581 h 3941097"/>
              <a:gd name="connsiteX2" fmla="*/ 9144553 w 9144553"/>
              <a:gd name="connsiteY2" fmla="*/ 0 h 3941097"/>
              <a:gd name="connsiteX3" fmla="*/ 225497 w 9144553"/>
              <a:gd name="connsiteY3" fmla="*/ 690931 h 3941097"/>
              <a:gd name="connsiteX4" fmla="*/ 553 w 9144553"/>
              <a:gd name="connsiteY4" fmla="*/ 3941097 h 3941097"/>
              <a:gd name="connsiteX0" fmla="*/ 1457 w 9145457"/>
              <a:gd name="connsiteY0" fmla="*/ 3941097 h 3941097"/>
              <a:gd name="connsiteX1" fmla="*/ 9145457 w 9145457"/>
              <a:gd name="connsiteY1" fmla="*/ 3072581 h 3941097"/>
              <a:gd name="connsiteX2" fmla="*/ 9145457 w 9145457"/>
              <a:gd name="connsiteY2" fmla="*/ 0 h 3941097"/>
              <a:gd name="connsiteX3" fmla="*/ 69292 w 9145457"/>
              <a:gd name="connsiteY3" fmla="*/ 681692 h 3941097"/>
              <a:gd name="connsiteX4" fmla="*/ 1457 w 9145457"/>
              <a:gd name="connsiteY4" fmla="*/ 3941097 h 3941097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8942141 w 9145457"/>
              <a:gd name="connsiteY2" fmla="*/ 27930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9053040 w 9145457"/>
              <a:gd name="connsiteY2" fmla="*/ 209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33823 w 9076165"/>
              <a:gd name="connsiteY0" fmla="*/ 3240924 h 3240924"/>
              <a:gd name="connsiteX1" fmla="*/ 9076165 w 9076165"/>
              <a:gd name="connsiteY1" fmla="*/ 2390889 h 3240924"/>
              <a:gd name="connsiteX2" fmla="*/ 8983748 w 9076165"/>
              <a:gd name="connsiteY2" fmla="*/ 2093 h 3240924"/>
              <a:gd name="connsiteX3" fmla="*/ 0 w 9076165"/>
              <a:gd name="connsiteY3" fmla="*/ 0 h 3240924"/>
              <a:gd name="connsiteX4" fmla="*/ 33823 w 9076165"/>
              <a:gd name="connsiteY4" fmla="*/ 3240924 h 3240924"/>
              <a:gd name="connsiteX0" fmla="*/ 4505 w 9083814"/>
              <a:gd name="connsiteY0" fmla="*/ 3250165 h 3250165"/>
              <a:gd name="connsiteX1" fmla="*/ 9083814 w 9083814"/>
              <a:gd name="connsiteY1" fmla="*/ 2390889 h 3250165"/>
              <a:gd name="connsiteX2" fmla="*/ 8991397 w 9083814"/>
              <a:gd name="connsiteY2" fmla="*/ 2093 h 3250165"/>
              <a:gd name="connsiteX3" fmla="*/ 7649 w 9083814"/>
              <a:gd name="connsiteY3" fmla="*/ 0 h 3250165"/>
              <a:gd name="connsiteX4" fmla="*/ 4505 w 9083814"/>
              <a:gd name="connsiteY4" fmla="*/ 3250165 h 3250165"/>
              <a:gd name="connsiteX0" fmla="*/ 4505 w 8991397"/>
              <a:gd name="connsiteY0" fmla="*/ 3250165 h 3250165"/>
              <a:gd name="connsiteX1" fmla="*/ 8954431 w 8991397"/>
              <a:gd name="connsiteY1" fmla="*/ 2381649 h 3250165"/>
              <a:gd name="connsiteX2" fmla="*/ 8991397 w 8991397"/>
              <a:gd name="connsiteY2" fmla="*/ 2093 h 3250165"/>
              <a:gd name="connsiteX3" fmla="*/ 7649 w 8991397"/>
              <a:gd name="connsiteY3" fmla="*/ 0 h 3250165"/>
              <a:gd name="connsiteX4" fmla="*/ 4505 w 8991397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54430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  <a:gd name="connsiteX0" fmla="*/ 4505 w 8954431"/>
              <a:gd name="connsiteY0" fmla="*/ 3250165 h 3250165"/>
              <a:gd name="connsiteX1" fmla="*/ 8954431 w 8954431"/>
              <a:gd name="connsiteY1" fmla="*/ 2381649 h 3250165"/>
              <a:gd name="connsiteX2" fmla="*/ 8945188 w 8954431"/>
              <a:gd name="connsiteY2" fmla="*/ 29815 h 3250165"/>
              <a:gd name="connsiteX3" fmla="*/ 7649 w 8954431"/>
              <a:gd name="connsiteY3" fmla="*/ 0 h 3250165"/>
              <a:gd name="connsiteX4" fmla="*/ 4505 w 8954431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45187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4431" h="3257311">
                <a:moveTo>
                  <a:pt x="4505" y="3257311"/>
                </a:moveTo>
                <a:lnTo>
                  <a:pt x="8954431" y="2388795"/>
                </a:lnTo>
                <a:cubicBezTo>
                  <a:pt x="8954431" y="1592530"/>
                  <a:pt x="8945187" y="796265"/>
                  <a:pt x="8945187" y="0"/>
                </a:cubicBezTo>
                <a:lnTo>
                  <a:pt x="7649" y="7146"/>
                </a:lnTo>
                <a:cubicBezTo>
                  <a:pt x="13111" y="1315383"/>
                  <a:pt x="-9151" y="1949074"/>
                  <a:pt x="4505" y="32573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noFill/>
            </a:endParaRPr>
          </a:p>
        </p:txBody>
      </p:sp>
      <p:pic>
        <p:nvPicPr>
          <p:cNvPr id="12" name="Picture 11" descr="tagline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3" y="2745912"/>
            <a:ext cx="4453467" cy="491067"/>
          </a:xfrm>
          <a:prstGeom prst="rect">
            <a:avLst/>
          </a:prstGeom>
        </p:spPr>
      </p:pic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3933056"/>
            <a:ext cx="11376000" cy="136815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 sz="40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1" y="5301208"/>
            <a:ext cx="11375707" cy="1224136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67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21392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 m.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omst m. 2 x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415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272297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numCol="2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r>
              <a:rPr lang="en-US" dirty="0"/>
              <a:t> (2 </a:t>
            </a:r>
            <a:r>
              <a:rPr lang="en-US" dirty="0" err="1"/>
              <a:t>spalter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noFill/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noFill/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4" name="Picture 3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7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340769"/>
            <a:ext cx="11381267" cy="81734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anchor="t" anchorCtr="0">
            <a:spAutoFit/>
          </a:bodyPr>
          <a:lstStyle>
            <a:lvl1pPr marL="0" indent="0">
              <a:lnSpc>
                <a:spcPct val="120000"/>
              </a:lnSpc>
              <a:buClr>
                <a:srgbClr val="C62247"/>
              </a:buClr>
              <a:buFont typeface="Wingdings" pitchFamily="2" charset="2"/>
              <a:buNone/>
              <a:defRPr sz="1867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Clr>
                <a:srgbClr val="C62247"/>
              </a:buClr>
              <a:buFont typeface="Wingdings" pitchFamily="2" charset="2"/>
              <a:buNone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5B8FB4">
                  <a:lumMod val="65000"/>
                  <a:lumOff val="35000"/>
                </a:srgbClr>
              </a:gs>
              <a:gs pos="65000">
                <a:srgbClr val="669FC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20212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5" name="Picture 4" descr="TI_DK_under_33pro_0812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121917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5223" y="2660916"/>
            <a:ext cx="1306260" cy="4197085"/>
            <a:chOff x="1143917" y="1995686"/>
            <a:chExt cx="979695" cy="3147814"/>
          </a:xfrm>
        </p:grpSpPr>
        <p:sp>
          <p:nvSpPr>
            <p:cNvPr id="20" name="Rectangle 19"/>
            <p:cNvSpPr/>
            <p:nvPr/>
          </p:nvSpPr>
          <p:spPr>
            <a:xfrm>
              <a:off x="1148507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Materialer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Plast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Emballage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Functional Coating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Metal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Over-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fladeteknologi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>
                  <a:solidFill>
                    <a:prstClr val="white">
                      <a:lumMod val="50000"/>
                    </a:prstClr>
                  </a:solidFill>
                </a:rPr>
                <a:t>Produktudvikling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Tribologi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4391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en-US" sz="1333">
                  <a:solidFill>
                    <a:prstClr val="white"/>
                  </a:solidFill>
                </a:rPr>
                <a:t>Materialer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6161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Mikkel Agerbæk</a:t>
              </a:r>
            </a:p>
          </p:txBody>
        </p:sp>
        <p:pic>
          <p:nvPicPr>
            <p:cNvPr id="66" name="Picture 65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041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2855658" y="2660917"/>
            <a:ext cx="1306100" cy="4197087"/>
            <a:chOff x="2141742" y="1995686"/>
            <a:chExt cx="979575" cy="3147815"/>
          </a:xfrm>
        </p:grpSpPr>
        <p:sp>
          <p:nvSpPr>
            <p:cNvPr id="15" name="Rectangle 14"/>
            <p:cNvSpPr/>
            <p:nvPr/>
          </p:nvSpPr>
          <p:spPr>
            <a:xfrm>
              <a:off x="2145095" y="2715767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Byggeri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Anlæg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Beton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Bygninger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&amp;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Murværk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Træ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Biomaterialer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Glas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Vinduer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4174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Byggeri </a:t>
              </a:r>
              <a:r>
                <a:rPr lang="da-DK" sz="1333">
                  <a:solidFill>
                    <a:prstClr val="white"/>
                  </a:solidFill>
                </a:rPr>
                <a:t>og Anlæg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5931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Mette Glavind</a:t>
              </a:r>
            </a:p>
          </p:txBody>
        </p:sp>
        <p:pic>
          <p:nvPicPr>
            <p:cNvPr id="71" name="Picture 7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002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186091" y="2660916"/>
            <a:ext cx="1305940" cy="4197085"/>
            <a:chOff x="3139567" y="1995686"/>
            <a:chExt cx="979455" cy="3147814"/>
          </a:xfrm>
        </p:grpSpPr>
        <p:sp>
          <p:nvSpPr>
            <p:cNvPr id="17" name="Rectangle 16"/>
            <p:cNvSpPr/>
            <p:nvPr/>
          </p:nvSpPr>
          <p:spPr>
            <a:xfrm>
              <a:off x="3147761" y="2715766"/>
              <a:ext cx="96620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Energi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Klima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Automobilteknik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Energieffektivisering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Ventilation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Installation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Kalibrering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Køle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Varme-pumpeteknik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Rørcentret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Transport og</a:t>
              </a:r>
              <a:b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</a:b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Elektriske systemer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956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Energi og Klima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702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David Tveit</a:t>
              </a:r>
            </a:p>
          </p:txBody>
        </p:sp>
        <p:pic>
          <p:nvPicPr>
            <p:cNvPr id="73" name="Picture 72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2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516523" y="2660916"/>
            <a:ext cx="1305780" cy="4197085"/>
            <a:chOff x="4137392" y="1995686"/>
            <a:chExt cx="979335" cy="3147814"/>
          </a:xfrm>
        </p:grpSpPr>
        <p:sp>
          <p:nvSpPr>
            <p:cNvPr id="19" name="Rectangle 18"/>
            <p:cNvSpPr/>
            <p:nvPr/>
          </p:nvSpPr>
          <p:spPr>
            <a:xfrm>
              <a:off x="4138272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Life Science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DTI Oil &amp; Gas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Vand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Kemisk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Mikrobiologisk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Laboratorium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3739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Life Science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5472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800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800" dirty="0">
                  <a:solidFill>
                    <a:prstClr val="white"/>
                  </a:solidFill>
                </a:rPr>
                <a:t>Sune D. Nygaard</a:t>
              </a:r>
            </a:p>
          </p:txBody>
        </p:sp>
        <p:pic>
          <p:nvPicPr>
            <p:cNvPr id="75" name="Picture 74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23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846481" y="2660916"/>
            <a:ext cx="1389099" cy="4197085"/>
            <a:chOff x="5134860" y="1995686"/>
            <a:chExt cx="1041824" cy="3147814"/>
          </a:xfrm>
        </p:grpSpPr>
        <p:sp>
          <p:nvSpPr>
            <p:cNvPr id="22" name="Rektangel 1"/>
            <p:cNvSpPr/>
            <p:nvPr/>
          </p:nvSpPr>
          <p:spPr>
            <a:xfrm>
              <a:off x="5134860" y="2715766"/>
              <a:ext cx="978358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Ledelse, </a:t>
              </a:r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AgroTech</a:t>
              </a:r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Bioressourcer og Bioraffinering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Planteteknologi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Markforsøg, Teknologi og Analyse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en-GB" sz="933">
                  <a:solidFill>
                    <a:prstClr val="white">
                      <a:lumMod val="50000"/>
                    </a:prstClr>
                  </a:solidFill>
                </a:rPr>
                <a:t>Fødevareteknologi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3521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AgroTech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65800" y="2386106"/>
              <a:ext cx="810884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Mikael Poulsen</a:t>
              </a:r>
            </a:p>
          </p:txBody>
        </p:sp>
        <p:pic>
          <p:nvPicPr>
            <p:cNvPr id="77" name="Picture 76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883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8177391" y="2660916"/>
            <a:ext cx="1308255" cy="4197085"/>
            <a:chOff x="6133042" y="1995686"/>
            <a:chExt cx="981191" cy="3147814"/>
          </a:xfrm>
        </p:grpSpPr>
        <p:sp>
          <p:nvSpPr>
            <p:cNvPr id="23" name="Rektangel 1"/>
            <p:cNvSpPr/>
            <p:nvPr/>
          </p:nvSpPr>
          <p:spPr>
            <a:xfrm>
              <a:off x="6137525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DMRI, Forretningsudvikling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Fødevaresikkerhed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Kødteknologi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Målesystemer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Slagteriteknologi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Automatisering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3304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DMRI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5223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Lars Hinrichsen</a:t>
              </a:r>
            </a:p>
          </p:txBody>
        </p:sp>
        <p:pic>
          <p:nvPicPr>
            <p:cNvPr id="79" name="Picture 78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4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507826" y="2660916"/>
            <a:ext cx="1317007" cy="4197085"/>
            <a:chOff x="7130868" y="1995686"/>
            <a:chExt cx="987755" cy="3147814"/>
          </a:xfrm>
        </p:grpSpPr>
        <p:sp>
          <p:nvSpPr>
            <p:cNvPr id="24" name="Rektangel 1"/>
            <p:cNvSpPr/>
            <p:nvPr/>
          </p:nvSpPr>
          <p:spPr>
            <a:xfrm>
              <a:off x="7134113" y="2715766"/>
              <a:ext cx="972282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Ledelse, Erhvervsudvikling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Analyse og Erhvervsfremme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Idé &amp; Vækst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Uddannelse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30868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Erhvervs-udvikling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5662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Jane </a:t>
              </a:r>
              <a:r>
                <a:rPr lang="da-DK" sz="933" dirty="0" err="1">
                  <a:solidFill>
                    <a:prstClr val="white"/>
                  </a:solidFill>
                </a:rPr>
                <a:t>Wickmann</a:t>
              </a:r>
              <a:r>
                <a:rPr lang="da-DK" sz="933" spc="-400" dirty="0">
                  <a:solidFill>
                    <a:prstClr val="white"/>
                  </a:solidFill>
                </a:rPr>
                <a:t> </a:t>
              </a:r>
              <a:endParaRPr lang="da-DK" sz="933" dirty="0">
                <a:solidFill>
                  <a:prstClr val="white"/>
                </a:solidFill>
              </a:endParaRPr>
            </a:p>
          </p:txBody>
        </p:sp>
        <p:pic>
          <p:nvPicPr>
            <p:cNvPr id="81" name="Picture 8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045" y="2502466"/>
              <a:ext cx="144016" cy="127632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3599724" y="1055469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Repræsentantskab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99724" y="1473140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Bestyrelse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836413" y="2660916"/>
            <a:ext cx="1152128" cy="4197085"/>
            <a:chOff x="8127310" y="1995686"/>
            <a:chExt cx="864096" cy="3147814"/>
          </a:xfrm>
        </p:grpSpPr>
        <p:sp>
          <p:nvSpPr>
            <p:cNvPr id="33" name="Rectangle 32"/>
            <p:cNvSpPr/>
            <p:nvPr/>
          </p:nvSpPr>
          <p:spPr>
            <a:xfrm>
              <a:off x="8127310" y="1995686"/>
              <a:ext cx="864096" cy="7200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Datter-selskaber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93" name="Rektangel 1"/>
            <p:cNvSpPr/>
            <p:nvPr/>
          </p:nvSpPr>
          <p:spPr>
            <a:xfrm>
              <a:off x="8130701" y="2715766"/>
              <a:ext cx="85682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Danfysik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 Institut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AB Sverige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DTI Polska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Sp. z o. o.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Innovation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Dancert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Danish </a:t>
              </a:r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Technological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Institute Spain, S.L.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199887" y="2513263"/>
            <a:ext cx="11792228" cy="113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99724" y="1892831"/>
            <a:ext cx="4992555" cy="734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Teknologisk Institut</a:t>
            </a:r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126981" y="2253773"/>
            <a:ext cx="2304256" cy="23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8000" tIns="96000" rIns="96000" bIns="0" rtlCol="0" anchor="t" anchorCtr="0"/>
          <a:lstStyle/>
          <a:p>
            <a:pPr algn="ctr"/>
            <a:r>
              <a:rPr lang="da-DK" sz="1067" dirty="0">
                <a:solidFill>
                  <a:prstClr val="black">
                    <a:lumMod val="65000"/>
                    <a:lumOff val="35000"/>
                  </a:prstClr>
                </a:solidFill>
              </a:rPr>
              <a:t>Adm. direktør Søren Stjernqvist</a:t>
            </a:r>
          </a:p>
        </p:txBody>
      </p:sp>
      <p:pic>
        <p:nvPicPr>
          <p:cNvPr id="95" name="Picture 94" descr="pers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36" y="2347691"/>
            <a:ext cx="178809" cy="15846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94789" y="2660916"/>
            <a:ext cx="1304144" cy="4197085"/>
            <a:chOff x="146092" y="1995686"/>
            <a:chExt cx="978108" cy="3147814"/>
          </a:xfrm>
        </p:grpSpPr>
        <p:sp>
          <p:nvSpPr>
            <p:cNvPr id="21" name="Rectangle 20"/>
            <p:cNvSpPr/>
            <p:nvPr/>
          </p:nvSpPr>
          <p:spPr>
            <a:xfrm>
              <a:off x="151919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96000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Produktion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Måling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Kvalitet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Nanoproduktion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Mikroanalyse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Robotteknologi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Velfærds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 Interaktions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09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Produktion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pic>
          <p:nvPicPr>
            <p:cNvPr id="16388" name="Picture 16387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813" y="2502466"/>
              <a:ext cx="144016" cy="127632"/>
            </a:xfrm>
            <a:prstGeom prst="rect">
              <a:avLst/>
            </a:prstGeom>
          </p:spPr>
        </p:pic>
        <p:sp>
          <p:nvSpPr>
            <p:cNvPr id="100" name="Rectangle 99"/>
            <p:cNvSpPr/>
            <p:nvPr/>
          </p:nvSpPr>
          <p:spPr>
            <a:xfrm>
              <a:off x="354829" y="2358450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800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800" dirty="0">
                  <a:solidFill>
                    <a:prstClr val="white"/>
                  </a:solidFill>
                </a:rPr>
                <a:t>Anne-Lise H Lejre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913676"/>
      </p:ext>
    </p:extLst>
  </p:cSld>
  <p:clrMapOvr>
    <a:masterClrMapping/>
  </p:clrMapOvr>
</p:sld>
</file>

<file path=ppt/theme/theme1.xml><?xml version="1.0" encoding="utf-8"?>
<a:theme xmlns:a="http://schemas.openxmlformats.org/drawingml/2006/main" name="Skabelon_PP_teknologisk_v3_dva_klint_trans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s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101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Skabelon_PP_teknologisk_v3_dva_klint_trans_bg</vt:lpstr>
      <vt:lpstr>PowerPoint-præsentation</vt:lpstr>
    </vt:vector>
  </TitlesOfParts>
  <Company>Teknologisk 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Frisenborg Marker</dc:creator>
  <cp:lastModifiedBy>Torben Jensen</cp:lastModifiedBy>
  <cp:revision>5</cp:revision>
  <dcterms:created xsi:type="dcterms:W3CDTF">2017-03-17T14:28:06Z</dcterms:created>
  <dcterms:modified xsi:type="dcterms:W3CDTF">2017-10-19T12:36:31Z</dcterms:modified>
</cp:coreProperties>
</file>