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DEDCE"/>
          </a:solidFill>
        </a:fill>
      </a:tcStyle>
    </a:wholeTbl>
    <a:band2H>
      <a:tcTxStyle b="def" i="def"/>
      <a:tcStyle>
        <a:tcBdr/>
        <a:fill>
          <a:solidFill>
            <a:srgbClr val="EFF6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FD0CD"/>
          </a:solidFill>
        </a:fill>
      </a:tcStyle>
    </a:wholeTbl>
    <a:band2H>
      <a:tcTxStyle b="def" i="def"/>
      <a:tcStyle>
        <a:tcBdr/>
        <a:fill>
          <a:solidFill>
            <a:srgbClr val="F7E9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9EAE1"/>
          </a:solidFill>
        </a:fill>
      </a:tcStyle>
    </a:wholeTbl>
    <a:band2H>
      <a:tcTxStyle b="def" i="def"/>
      <a:tcStyle>
        <a:tcBdr/>
        <a:fill>
          <a:solidFill>
            <a:srgbClr val="EDF5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888" name="Shape 888"/>
          <p:cNvSpPr/>
          <p:nvPr>
            <p:ph type="sldImg"/>
          </p:nvPr>
        </p:nvSpPr>
        <p:spPr>
          <a:xfrm>
            <a:off x="1143000" y="685800"/>
            <a:ext cx="4572000" cy="3429000"/>
          </a:xfrm>
          <a:prstGeom prst="rect">
            <a:avLst/>
          </a:prstGeom>
        </p:spPr>
        <p:txBody>
          <a:bodyPr/>
          <a:lstStyle/>
          <a:p>
            <a:pPr/>
          </a:p>
        </p:txBody>
      </p:sp>
      <p:sp>
        <p:nvSpPr>
          <p:cNvPr id="889" name="Shape 88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elslide">
    <p:spTree>
      <p:nvGrpSpPr>
        <p:cNvPr id="1" name=""/>
        <p:cNvGrpSpPr/>
        <p:nvPr/>
      </p:nvGrpSpPr>
      <p:grpSpPr>
        <a:xfrm>
          <a:off x="0" y="0"/>
          <a:ext cx="0" cy="0"/>
          <a:chOff x="0" y="0"/>
          <a:chExt cx="0" cy="0"/>
        </a:xfrm>
      </p:grpSpPr>
      <p:pic>
        <p:nvPicPr>
          <p:cNvPr id="51" name="image2.png" descr="image2.png"/>
          <p:cNvPicPr>
            <a:picLocks noChangeAspect="1"/>
          </p:cNvPicPr>
          <p:nvPr/>
        </p:nvPicPr>
        <p:blipFill>
          <a:blip r:embed="rId2">
            <a:alphaModFix amt="30000"/>
            <a:extLst/>
          </a:blip>
          <a:stretch>
            <a:fillRect/>
          </a:stretch>
        </p:blipFill>
        <p:spPr>
          <a:xfrm>
            <a:off x="0" y="-3"/>
            <a:ext cx="12192004" cy="6858004"/>
          </a:xfrm>
          <a:prstGeom prst="rect">
            <a:avLst/>
          </a:prstGeom>
          <a:ln w="12700">
            <a:miter lim="400000"/>
          </a:ln>
        </p:spPr>
      </p:pic>
      <p:grpSp>
        <p:nvGrpSpPr>
          <p:cNvPr id="106" name="Group 101"/>
          <p:cNvGrpSpPr/>
          <p:nvPr/>
        </p:nvGrpSpPr>
        <p:grpSpPr>
          <a:xfrm>
            <a:off x="-9" y="-1"/>
            <a:ext cx="2297917" cy="6858005"/>
            <a:chOff x="-4" y="0"/>
            <a:chExt cx="2297916" cy="6858003"/>
          </a:xfrm>
        </p:grpSpPr>
        <p:sp>
          <p:nvSpPr>
            <p:cNvPr id="52" name="Shape 47"/>
            <p:cNvSpPr/>
            <p:nvPr/>
          </p:nvSpPr>
          <p:spPr>
            <a:xfrm>
              <a:off x="1209673" y="4763"/>
              <a:ext cx="23815"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 name="Shape 48"/>
            <p:cNvSpPr/>
            <p:nvPr/>
          </p:nvSpPr>
          <p:spPr>
            <a:xfrm>
              <a:off x="1128708" y="2176462"/>
              <a:ext cx="190505"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 name="Shape 49"/>
            <p:cNvSpPr/>
            <p:nvPr/>
          </p:nvSpPr>
          <p:spPr>
            <a:xfrm>
              <a:off x="1123946" y="4021137"/>
              <a:ext cx="190504"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 name="Shape 50"/>
            <p:cNvSpPr/>
            <p:nvPr/>
          </p:nvSpPr>
          <p:spPr>
            <a:xfrm>
              <a:off x="414333" y="9524"/>
              <a:ext cx="28578" cy="4481515"/>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 name="Shape 51"/>
            <p:cNvSpPr/>
            <p:nvPr/>
          </p:nvSpPr>
          <p:spPr>
            <a:xfrm>
              <a:off x="333370" y="448151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 name="Shape 52"/>
            <p:cNvSpPr/>
            <p:nvPr/>
          </p:nvSpPr>
          <p:spPr>
            <a:xfrm>
              <a:off x="190495" y="9524"/>
              <a:ext cx="152403" cy="908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3"/>
                  </a:lnTo>
                  <a:lnTo>
                    <a:pt x="18225" y="14350"/>
                  </a:lnTo>
                  <a:lnTo>
                    <a:pt x="18225" y="0"/>
                  </a:lnTo>
                  <a:lnTo>
                    <a:pt x="21600" y="0"/>
                  </a:lnTo>
                  <a:lnTo>
                    <a:pt x="21600" y="14463"/>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 name="Shape 53"/>
            <p:cNvSpPr/>
            <p:nvPr/>
          </p:nvSpPr>
          <p:spPr>
            <a:xfrm>
              <a:off x="1290635" y="14287"/>
              <a:ext cx="376242"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3" y="21600"/>
                  </a:moveTo>
                  <a:lnTo>
                    <a:pt x="0" y="11799"/>
                  </a:lnTo>
                  <a:lnTo>
                    <a:pt x="0" y="0"/>
                  </a:lnTo>
                  <a:lnTo>
                    <a:pt x="1641" y="0"/>
                  </a:lnTo>
                  <a:lnTo>
                    <a:pt x="1641" y="11742"/>
                  </a:lnTo>
                  <a:lnTo>
                    <a:pt x="21600" y="21486"/>
                  </a:lnTo>
                  <a:lnTo>
                    <a:pt x="20233"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 name="Shape 54"/>
            <p:cNvSpPr/>
            <p:nvPr/>
          </p:nvSpPr>
          <p:spPr>
            <a:xfrm>
              <a:off x="1600198" y="1801813"/>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 name="Shape 55"/>
            <p:cNvSpPr/>
            <p:nvPr/>
          </p:nvSpPr>
          <p:spPr>
            <a:xfrm>
              <a:off x="1381123" y="9523"/>
              <a:ext cx="371477" cy="1425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15" y="21600"/>
                  </a:moveTo>
                  <a:lnTo>
                    <a:pt x="0" y="9212"/>
                  </a:lnTo>
                  <a:lnTo>
                    <a:pt x="0" y="0"/>
                  </a:lnTo>
                  <a:lnTo>
                    <a:pt x="1385" y="0"/>
                  </a:lnTo>
                  <a:lnTo>
                    <a:pt x="1385" y="9140"/>
                  </a:lnTo>
                  <a:lnTo>
                    <a:pt x="21600" y="21456"/>
                  </a:lnTo>
                  <a:lnTo>
                    <a:pt x="2021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 name="Shape 56"/>
            <p:cNvSpPr/>
            <p:nvPr/>
          </p:nvSpPr>
          <p:spPr>
            <a:xfrm>
              <a:off x="1643061" y="-1"/>
              <a:ext cx="152403" cy="912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 name="Shape 57"/>
            <p:cNvSpPr/>
            <p:nvPr/>
          </p:nvSpPr>
          <p:spPr>
            <a:xfrm>
              <a:off x="1685923" y="1420813"/>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 name="Shape 58"/>
            <p:cNvSpPr/>
            <p:nvPr/>
          </p:nvSpPr>
          <p:spPr>
            <a:xfrm>
              <a:off x="1685923" y="903288"/>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 name="Shape 59"/>
            <p:cNvSpPr/>
            <p:nvPr/>
          </p:nvSpPr>
          <p:spPr>
            <a:xfrm>
              <a:off x="1743073" y="4762"/>
              <a:ext cx="419102" cy="5222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18" y="21600"/>
                  </a:moveTo>
                  <a:lnTo>
                    <a:pt x="3682" y="7878"/>
                  </a:lnTo>
                  <a:lnTo>
                    <a:pt x="0" y="394"/>
                  </a:lnTo>
                  <a:lnTo>
                    <a:pt x="1227" y="0"/>
                  </a:lnTo>
                  <a:lnTo>
                    <a:pt x="4909" y="7288"/>
                  </a:lnTo>
                  <a:lnTo>
                    <a:pt x="21600" y="20812"/>
                  </a:lnTo>
                  <a:lnTo>
                    <a:pt x="2061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 name="Shape 60"/>
            <p:cNvSpPr/>
            <p:nvPr/>
          </p:nvSpPr>
          <p:spPr>
            <a:xfrm>
              <a:off x="2126454" y="488950"/>
              <a:ext cx="147641"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 name="Shape 61"/>
            <p:cNvSpPr/>
            <p:nvPr/>
          </p:nvSpPr>
          <p:spPr>
            <a:xfrm>
              <a:off x="952496" y="4762"/>
              <a:ext cx="152402" cy="908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600"/>
                  </a:lnTo>
                  <a:lnTo>
                    <a:pt x="0" y="7137"/>
                  </a:lnTo>
                  <a:lnTo>
                    <a:pt x="18225" y="0"/>
                  </a:lnTo>
                  <a:lnTo>
                    <a:pt x="21600" y="227"/>
                  </a:lnTo>
                  <a:lnTo>
                    <a:pt x="3375" y="725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 name="Shape 62"/>
            <p:cNvSpPr/>
            <p:nvPr/>
          </p:nvSpPr>
          <p:spPr>
            <a:xfrm>
              <a:off x="866771" y="903288"/>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6480"/>
                    <a:pt x="2160" y="10800"/>
                  </a:cubicBezTo>
                  <a:cubicBezTo>
                    <a:pt x="2160" y="15660"/>
                    <a:pt x="5940" y="19440"/>
                    <a:pt x="10800" y="19440"/>
                  </a:cubicBezTo>
                  <a:cubicBezTo>
                    <a:pt x="15660" y="19440"/>
                    <a:pt x="19440" y="15660"/>
                    <a:pt x="19440" y="10800"/>
                  </a:cubicBezTo>
                  <a:cubicBezTo>
                    <a:pt x="19440" y="648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 name="Shape 63"/>
            <p:cNvSpPr/>
            <p:nvPr/>
          </p:nvSpPr>
          <p:spPr>
            <a:xfrm>
              <a:off x="890583" y="1554162"/>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 name="Shape 64"/>
            <p:cNvSpPr/>
            <p:nvPr/>
          </p:nvSpPr>
          <p:spPr>
            <a:xfrm>
              <a:off x="738183" y="5622925"/>
              <a:ext cx="338142"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775" y="21600"/>
                  </a:lnTo>
                  <a:lnTo>
                    <a:pt x="19775" y="13084"/>
                  </a:lnTo>
                  <a:lnTo>
                    <a:pt x="0" y="169"/>
                  </a:lnTo>
                  <a:lnTo>
                    <a:pt x="1217" y="0"/>
                  </a:lnTo>
                  <a:lnTo>
                    <a:pt x="21600" y="1299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 name="Shape 65"/>
            <p:cNvSpPr/>
            <p:nvPr/>
          </p:nvSpPr>
          <p:spPr>
            <a:xfrm>
              <a:off x="647696" y="5480050"/>
              <a:ext cx="157165" cy="1571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7018"/>
                    <a:pt x="0" y="11127"/>
                  </a:cubicBezTo>
                  <a:cubicBezTo>
                    <a:pt x="0" y="5236"/>
                    <a:pt x="5236" y="0"/>
                    <a:pt x="11127" y="0"/>
                  </a:cubicBezTo>
                  <a:cubicBezTo>
                    <a:pt x="17018" y="0"/>
                    <a:pt x="21600" y="5236"/>
                    <a:pt x="21600" y="11127"/>
                  </a:cubicBezTo>
                  <a:cubicBezTo>
                    <a:pt x="21600" y="17018"/>
                    <a:pt x="17018" y="21600"/>
                    <a:pt x="11127" y="21600"/>
                  </a:cubicBezTo>
                  <a:close/>
                  <a:moveTo>
                    <a:pt x="11127" y="2618"/>
                  </a:moveTo>
                  <a:cubicBezTo>
                    <a:pt x="6545" y="2618"/>
                    <a:pt x="2618" y="6545"/>
                    <a:pt x="2618" y="11127"/>
                  </a:cubicBezTo>
                  <a:cubicBezTo>
                    <a:pt x="2618" y="15709"/>
                    <a:pt x="6545" y="18982"/>
                    <a:pt x="11127" y="18982"/>
                  </a:cubicBezTo>
                  <a:cubicBezTo>
                    <a:pt x="15055" y="18982"/>
                    <a:pt x="18982" y="15709"/>
                    <a:pt x="18982" y="11127"/>
                  </a:cubicBezTo>
                  <a:cubicBezTo>
                    <a:pt x="18982" y="6545"/>
                    <a:pt x="15055" y="2618"/>
                    <a:pt x="11127" y="2618"/>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 name="Shape 66"/>
            <p:cNvSpPr/>
            <p:nvPr/>
          </p:nvSpPr>
          <p:spPr>
            <a:xfrm>
              <a:off x="66670" y="9032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280" y="0"/>
                    <a:pt x="21600" y="4860"/>
                    <a:pt x="21600" y="10800"/>
                  </a:cubicBezTo>
                  <a:cubicBezTo>
                    <a:pt x="21600" y="16740"/>
                    <a:pt x="17280" y="21600"/>
                    <a:pt x="10800" y="21600"/>
                  </a:cubicBezTo>
                  <a:close/>
                  <a:moveTo>
                    <a:pt x="10800" y="2160"/>
                  </a:moveTo>
                  <a:cubicBezTo>
                    <a:pt x="6480" y="2160"/>
                    <a:pt x="2160" y="6480"/>
                    <a:pt x="2160" y="10800"/>
                  </a:cubicBezTo>
                  <a:cubicBezTo>
                    <a:pt x="2160" y="15660"/>
                    <a:pt x="6480" y="19440"/>
                    <a:pt x="10800" y="19440"/>
                  </a:cubicBezTo>
                  <a:cubicBezTo>
                    <a:pt x="15660" y="19440"/>
                    <a:pt x="19440" y="15660"/>
                    <a:pt x="19440" y="10800"/>
                  </a:cubicBezTo>
                  <a:cubicBezTo>
                    <a:pt x="19440" y="648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 name="Shape 67"/>
            <p:cNvSpPr/>
            <p:nvPr/>
          </p:nvSpPr>
          <p:spPr>
            <a:xfrm>
              <a:off x="-5" y="3897312"/>
              <a:ext cx="133353" cy="266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743" y="21600"/>
                  </a:moveTo>
                  <a:lnTo>
                    <a:pt x="0" y="771"/>
                  </a:lnTo>
                  <a:lnTo>
                    <a:pt x="3086" y="0"/>
                  </a:lnTo>
                  <a:lnTo>
                    <a:pt x="21600" y="20829"/>
                  </a:lnTo>
                  <a:lnTo>
                    <a:pt x="17743"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 name="Shape 68"/>
            <p:cNvSpPr/>
            <p:nvPr/>
          </p:nvSpPr>
          <p:spPr>
            <a:xfrm>
              <a:off x="66670" y="4149725"/>
              <a:ext cx="190503" cy="1889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 name="Shape 69"/>
            <p:cNvSpPr/>
            <p:nvPr/>
          </p:nvSpPr>
          <p:spPr>
            <a:xfrm>
              <a:off x="-5" y="1644650"/>
              <a:ext cx="133353" cy="2698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lnTo>
                    <a:pt x="0" y="20838"/>
                  </a:lnTo>
                  <a:lnTo>
                    <a:pt x="17743" y="0"/>
                  </a:lnTo>
                  <a:lnTo>
                    <a:pt x="21600" y="762"/>
                  </a:lnTo>
                  <a:lnTo>
                    <a:pt x="3086"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 name="Shape 70"/>
            <p:cNvSpPr/>
            <p:nvPr/>
          </p:nvSpPr>
          <p:spPr>
            <a:xfrm>
              <a:off x="66670" y="146843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 name="Shape 71"/>
            <p:cNvSpPr/>
            <p:nvPr/>
          </p:nvSpPr>
          <p:spPr>
            <a:xfrm>
              <a:off x="695320" y="4763"/>
              <a:ext cx="309566" cy="1558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606" y="21600"/>
                  </a:lnTo>
                  <a:lnTo>
                    <a:pt x="19606" y="17707"/>
                  </a:lnTo>
                  <a:lnTo>
                    <a:pt x="0" y="13835"/>
                  </a:lnTo>
                  <a:lnTo>
                    <a:pt x="0" y="0"/>
                  </a:lnTo>
                  <a:lnTo>
                    <a:pt x="1994" y="0"/>
                  </a:lnTo>
                  <a:lnTo>
                    <a:pt x="1994" y="13703"/>
                  </a:lnTo>
                  <a:lnTo>
                    <a:pt x="21600" y="1750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 name="Shape 72"/>
            <p:cNvSpPr/>
            <p:nvPr/>
          </p:nvSpPr>
          <p:spPr>
            <a:xfrm>
              <a:off x="57145" y="4881562"/>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8" name="Shape 73"/>
            <p:cNvSpPr/>
            <p:nvPr/>
          </p:nvSpPr>
          <p:spPr>
            <a:xfrm>
              <a:off x="138108" y="5060951"/>
              <a:ext cx="304803" cy="17780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912" y="21600"/>
                  </a:lnTo>
                  <a:lnTo>
                    <a:pt x="19912" y="6943"/>
                  </a:lnTo>
                  <a:lnTo>
                    <a:pt x="0" y="3529"/>
                  </a:lnTo>
                  <a:lnTo>
                    <a:pt x="0" y="0"/>
                  </a:lnTo>
                  <a:lnTo>
                    <a:pt x="1688" y="0"/>
                  </a:lnTo>
                  <a:lnTo>
                    <a:pt x="1688" y="3414"/>
                  </a:lnTo>
                  <a:lnTo>
                    <a:pt x="21600" y="682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 name="Shape 74"/>
            <p:cNvSpPr/>
            <p:nvPr/>
          </p:nvSpPr>
          <p:spPr>
            <a:xfrm>
              <a:off x="561971" y="6430963"/>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 name="Shape 75"/>
            <p:cNvSpPr/>
            <p:nvPr/>
          </p:nvSpPr>
          <p:spPr>
            <a:xfrm>
              <a:off x="642933" y="6610351"/>
              <a:ext cx="23816" cy="242890"/>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 name="Shape 76"/>
            <p:cNvSpPr/>
            <p:nvPr/>
          </p:nvSpPr>
          <p:spPr>
            <a:xfrm>
              <a:off x="76195" y="6430963"/>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280" y="0"/>
                    <a:pt x="21600" y="4860"/>
                    <a:pt x="21600" y="10800"/>
                  </a:cubicBezTo>
                  <a:cubicBezTo>
                    <a:pt x="21600" y="16740"/>
                    <a:pt x="1728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 name="Shape 77"/>
            <p:cNvSpPr/>
            <p:nvPr/>
          </p:nvSpPr>
          <p:spPr>
            <a:xfrm>
              <a:off x="-5" y="5978525"/>
              <a:ext cx="190503" cy="4619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900" y="21600"/>
                  </a:lnTo>
                  <a:lnTo>
                    <a:pt x="18900" y="8462"/>
                  </a:lnTo>
                  <a:lnTo>
                    <a:pt x="0" y="668"/>
                  </a:lnTo>
                  <a:lnTo>
                    <a:pt x="2160" y="0"/>
                  </a:lnTo>
                  <a:lnTo>
                    <a:pt x="21600" y="8016"/>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3" name="Shape 78"/>
            <p:cNvSpPr/>
            <p:nvPr/>
          </p:nvSpPr>
          <p:spPr>
            <a:xfrm>
              <a:off x="1014408" y="1801813"/>
              <a:ext cx="214318" cy="7556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 y="21600"/>
                  </a:moveTo>
                  <a:lnTo>
                    <a:pt x="0" y="21600"/>
                  </a:lnTo>
                  <a:lnTo>
                    <a:pt x="0" y="5808"/>
                  </a:lnTo>
                  <a:lnTo>
                    <a:pt x="20160" y="0"/>
                  </a:lnTo>
                  <a:lnTo>
                    <a:pt x="21600" y="408"/>
                  </a:lnTo>
                  <a:lnTo>
                    <a:pt x="1920" y="5945"/>
                  </a:lnTo>
                  <a:lnTo>
                    <a:pt x="192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 name="Shape 79"/>
            <p:cNvSpPr/>
            <p:nvPr/>
          </p:nvSpPr>
          <p:spPr>
            <a:xfrm>
              <a:off x="938208" y="2547937"/>
              <a:ext cx="166691" cy="16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09" y="21600"/>
                  </a:moveTo>
                  <a:cubicBezTo>
                    <a:pt x="4937" y="21600"/>
                    <a:pt x="0" y="16518"/>
                    <a:pt x="0" y="10800"/>
                  </a:cubicBezTo>
                  <a:cubicBezTo>
                    <a:pt x="0" y="4447"/>
                    <a:pt x="4937" y="0"/>
                    <a:pt x="11109" y="0"/>
                  </a:cubicBezTo>
                  <a:cubicBezTo>
                    <a:pt x="16663" y="0"/>
                    <a:pt x="21600" y="4447"/>
                    <a:pt x="21600" y="10800"/>
                  </a:cubicBezTo>
                  <a:cubicBezTo>
                    <a:pt x="21600" y="16518"/>
                    <a:pt x="16663" y="21600"/>
                    <a:pt x="11109" y="21600"/>
                  </a:cubicBezTo>
                  <a:close/>
                  <a:moveTo>
                    <a:pt x="11109" y="2541"/>
                  </a:moveTo>
                  <a:cubicBezTo>
                    <a:pt x="6171" y="2541"/>
                    <a:pt x="2469" y="6353"/>
                    <a:pt x="2469" y="10800"/>
                  </a:cubicBezTo>
                  <a:cubicBezTo>
                    <a:pt x="2469" y="15247"/>
                    <a:pt x="6171" y="19059"/>
                    <a:pt x="11109" y="19059"/>
                  </a:cubicBezTo>
                  <a:cubicBezTo>
                    <a:pt x="15429" y="19059"/>
                    <a:pt x="19131" y="15247"/>
                    <a:pt x="19131" y="10800"/>
                  </a:cubicBezTo>
                  <a:cubicBezTo>
                    <a:pt x="19131" y="6353"/>
                    <a:pt x="15429" y="2541"/>
                    <a:pt x="11109" y="2541"/>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 name="Shape 80"/>
            <p:cNvSpPr/>
            <p:nvPr/>
          </p:nvSpPr>
          <p:spPr>
            <a:xfrm>
              <a:off x="595308" y="4762"/>
              <a:ext cx="638180" cy="40259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0794" y="21600"/>
                  </a:lnTo>
                  <a:lnTo>
                    <a:pt x="20794" y="19684"/>
                  </a:lnTo>
                  <a:lnTo>
                    <a:pt x="0" y="16396"/>
                  </a:lnTo>
                  <a:lnTo>
                    <a:pt x="0" y="0"/>
                  </a:lnTo>
                  <a:lnTo>
                    <a:pt x="806" y="0"/>
                  </a:lnTo>
                  <a:lnTo>
                    <a:pt x="806" y="16319"/>
                  </a:lnTo>
                  <a:lnTo>
                    <a:pt x="21600" y="1960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 name="Shape 81"/>
            <p:cNvSpPr/>
            <p:nvPr/>
          </p:nvSpPr>
          <p:spPr>
            <a:xfrm>
              <a:off x="1223960" y="1382713"/>
              <a:ext cx="142878"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 name="Shape 82"/>
            <p:cNvSpPr/>
            <p:nvPr/>
          </p:nvSpPr>
          <p:spPr>
            <a:xfrm>
              <a:off x="1300160" y="1849438"/>
              <a:ext cx="109541"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4696" y="21600"/>
                    <a:pt x="0" y="16904"/>
                    <a:pt x="0" y="11270"/>
                  </a:cubicBezTo>
                  <a:cubicBezTo>
                    <a:pt x="0" y="4696"/>
                    <a:pt x="4696" y="0"/>
                    <a:pt x="11270" y="0"/>
                  </a:cubicBezTo>
                  <a:cubicBezTo>
                    <a:pt x="16904" y="0"/>
                    <a:pt x="21600" y="4696"/>
                    <a:pt x="21600" y="11270"/>
                  </a:cubicBezTo>
                  <a:cubicBezTo>
                    <a:pt x="21600" y="16904"/>
                    <a:pt x="16904" y="21600"/>
                    <a:pt x="11270" y="21600"/>
                  </a:cubicBezTo>
                  <a:close/>
                  <a:moveTo>
                    <a:pt x="11270" y="3757"/>
                  </a:moveTo>
                  <a:cubicBezTo>
                    <a:pt x="7513" y="3757"/>
                    <a:pt x="3757" y="7513"/>
                    <a:pt x="3757" y="11270"/>
                  </a:cubicBezTo>
                  <a:cubicBezTo>
                    <a:pt x="3757" y="15026"/>
                    <a:pt x="7513" y="17843"/>
                    <a:pt x="11270" y="17843"/>
                  </a:cubicBezTo>
                  <a:cubicBezTo>
                    <a:pt x="15026" y="17843"/>
                    <a:pt x="17843" y="15026"/>
                    <a:pt x="17843" y="11270"/>
                  </a:cubicBezTo>
                  <a:cubicBezTo>
                    <a:pt x="17843" y="7513"/>
                    <a:pt x="15026" y="3757"/>
                    <a:pt x="1127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8" name="Shape 83"/>
            <p:cNvSpPr/>
            <p:nvPr/>
          </p:nvSpPr>
          <p:spPr>
            <a:xfrm>
              <a:off x="280983" y="3417887"/>
              <a:ext cx="142878" cy="4746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lnTo>
                    <a:pt x="0" y="21600"/>
                  </a:lnTo>
                  <a:lnTo>
                    <a:pt x="0" y="5779"/>
                  </a:lnTo>
                  <a:lnTo>
                    <a:pt x="19440" y="0"/>
                  </a:lnTo>
                  <a:lnTo>
                    <a:pt x="21600" y="578"/>
                  </a:lnTo>
                  <a:lnTo>
                    <a:pt x="2880" y="5996"/>
                  </a:lnTo>
                  <a:lnTo>
                    <a:pt x="288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9" name="Shape 84"/>
            <p:cNvSpPr/>
            <p:nvPr/>
          </p:nvSpPr>
          <p:spPr>
            <a:xfrm>
              <a:off x="238120" y="3883025"/>
              <a:ext cx="109541" cy="1095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0" y="21600"/>
                  </a:moveTo>
                  <a:cubicBezTo>
                    <a:pt x="4696" y="21600"/>
                    <a:pt x="0" y="16904"/>
                    <a:pt x="0" y="11270"/>
                  </a:cubicBezTo>
                  <a:cubicBezTo>
                    <a:pt x="0" y="4696"/>
                    <a:pt x="4696" y="0"/>
                    <a:pt x="10330" y="0"/>
                  </a:cubicBezTo>
                  <a:cubicBezTo>
                    <a:pt x="15965" y="0"/>
                    <a:pt x="21600" y="4696"/>
                    <a:pt x="21600" y="11270"/>
                  </a:cubicBezTo>
                  <a:cubicBezTo>
                    <a:pt x="21600" y="16904"/>
                    <a:pt x="15965" y="21600"/>
                    <a:pt x="10330" y="21600"/>
                  </a:cubicBezTo>
                  <a:close/>
                  <a:moveTo>
                    <a:pt x="10330" y="3757"/>
                  </a:moveTo>
                  <a:cubicBezTo>
                    <a:pt x="6574" y="3757"/>
                    <a:pt x="3757" y="7513"/>
                    <a:pt x="3757" y="11270"/>
                  </a:cubicBezTo>
                  <a:cubicBezTo>
                    <a:pt x="3757" y="15026"/>
                    <a:pt x="6574" y="17843"/>
                    <a:pt x="10330" y="17843"/>
                  </a:cubicBezTo>
                  <a:cubicBezTo>
                    <a:pt x="14087" y="17843"/>
                    <a:pt x="17843" y="15026"/>
                    <a:pt x="17843" y="11270"/>
                  </a:cubicBezTo>
                  <a:cubicBezTo>
                    <a:pt x="17843" y="7513"/>
                    <a:pt x="14087" y="3757"/>
                    <a:pt x="1033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0" name="Shape 85"/>
            <p:cNvSpPr/>
            <p:nvPr/>
          </p:nvSpPr>
          <p:spPr>
            <a:xfrm>
              <a:off x="4758" y="2166937"/>
              <a:ext cx="114303" cy="4524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 y="21600"/>
                  </a:moveTo>
                  <a:lnTo>
                    <a:pt x="0" y="20918"/>
                  </a:lnTo>
                  <a:lnTo>
                    <a:pt x="18000" y="16371"/>
                  </a:lnTo>
                  <a:lnTo>
                    <a:pt x="18000" y="0"/>
                  </a:lnTo>
                  <a:lnTo>
                    <a:pt x="21600" y="0"/>
                  </a:lnTo>
                  <a:lnTo>
                    <a:pt x="21600" y="16825"/>
                  </a:lnTo>
                  <a:lnTo>
                    <a:pt x="18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1" name="Shape 86"/>
            <p:cNvSpPr/>
            <p:nvPr/>
          </p:nvSpPr>
          <p:spPr>
            <a:xfrm>
              <a:off x="52383" y="2066925"/>
              <a:ext cx="109541" cy="1095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0" y="21600"/>
                  </a:moveTo>
                  <a:cubicBezTo>
                    <a:pt x="4696" y="21600"/>
                    <a:pt x="0" y="16904"/>
                    <a:pt x="0" y="11270"/>
                  </a:cubicBezTo>
                  <a:cubicBezTo>
                    <a:pt x="0" y="4696"/>
                    <a:pt x="4696" y="0"/>
                    <a:pt x="11270" y="0"/>
                  </a:cubicBezTo>
                  <a:cubicBezTo>
                    <a:pt x="16904" y="0"/>
                    <a:pt x="21600" y="4696"/>
                    <a:pt x="21600" y="11270"/>
                  </a:cubicBezTo>
                  <a:cubicBezTo>
                    <a:pt x="21600" y="16904"/>
                    <a:pt x="16904" y="21600"/>
                    <a:pt x="11270" y="21600"/>
                  </a:cubicBezTo>
                  <a:close/>
                  <a:moveTo>
                    <a:pt x="11270" y="3757"/>
                  </a:moveTo>
                  <a:cubicBezTo>
                    <a:pt x="7513" y="3757"/>
                    <a:pt x="3757" y="7513"/>
                    <a:pt x="3757" y="11270"/>
                  </a:cubicBezTo>
                  <a:cubicBezTo>
                    <a:pt x="3757" y="15026"/>
                    <a:pt x="7513" y="17843"/>
                    <a:pt x="11270" y="17843"/>
                  </a:cubicBezTo>
                  <a:cubicBezTo>
                    <a:pt x="15026" y="17843"/>
                    <a:pt x="17843" y="15026"/>
                    <a:pt x="17843" y="11270"/>
                  </a:cubicBezTo>
                  <a:cubicBezTo>
                    <a:pt x="17843" y="7513"/>
                    <a:pt x="15026" y="3757"/>
                    <a:pt x="1127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2" name="Shape 87"/>
            <p:cNvSpPr/>
            <p:nvPr/>
          </p:nvSpPr>
          <p:spPr>
            <a:xfrm>
              <a:off x="1228723" y="4662487"/>
              <a:ext cx="23815"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3" name="Shape 88"/>
            <p:cNvSpPr/>
            <p:nvPr/>
          </p:nvSpPr>
          <p:spPr>
            <a:xfrm>
              <a:off x="1319210" y="5041899"/>
              <a:ext cx="371478"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5" y="21600"/>
                  </a:moveTo>
                  <a:lnTo>
                    <a:pt x="0" y="21600"/>
                  </a:lnTo>
                  <a:lnTo>
                    <a:pt x="0" y="9744"/>
                  </a:lnTo>
                  <a:lnTo>
                    <a:pt x="20215" y="0"/>
                  </a:lnTo>
                  <a:lnTo>
                    <a:pt x="21600" y="114"/>
                  </a:lnTo>
                  <a:lnTo>
                    <a:pt x="1385" y="9858"/>
                  </a:lnTo>
                  <a:lnTo>
                    <a:pt x="138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4" name="Shape 89"/>
            <p:cNvSpPr/>
            <p:nvPr/>
          </p:nvSpPr>
          <p:spPr>
            <a:xfrm>
              <a:off x="1147758" y="4481512"/>
              <a:ext cx="190505"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5" name="Shape 90"/>
            <p:cNvSpPr/>
            <p:nvPr/>
          </p:nvSpPr>
          <p:spPr>
            <a:xfrm>
              <a:off x="819146" y="3983037"/>
              <a:ext cx="347668" cy="28606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9825" y="21600"/>
                  </a:lnTo>
                  <a:lnTo>
                    <a:pt x="19825" y="14204"/>
                  </a:lnTo>
                  <a:lnTo>
                    <a:pt x="0" y="36"/>
                  </a:lnTo>
                  <a:lnTo>
                    <a:pt x="1479" y="0"/>
                  </a:lnTo>
                  <a:lnTo>
                    <a:pt x="21600" y="14204"/>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6" name="Shape 91"/>
            <p:cNvSpPr/>
            <p:nvPr/>
          </p:nvSpPr>
          <p:spPr>
            <a:xfrm>
              <a:off x="728658" y="3806825"/>
              <a:ext cx="190503" cy="1905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120"/>
                    <a:pt x="5940" y="19440"/>
                    <a:pt x="10800" y="19440"/>
                  </a:cubicBezTo>
                  <a:cubicBezTo>
                    <a:pt x="15660" y="19440"/>
                    <a:pt x="19440" y="1512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7" name="Shape 92"/>
            <p:cNvSpPr/>
            <p:nvPr/>
          </p:nvSpPr>
          <p:spPr>
            <a:xfrm>
              <a:off x="1624010" y="4867274"/>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8" name="Shape 93"/>
            <p:cNvSpPr/>
            <p:nvPr/>
          </p:nvSpPr>
          <p:spPr>
            <a:xfrm>
              <a:off x="1404935" y="5422900"/>
              <a:ext cx="371478"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21600"/>
                  </a:lnTo>
                  <a:lnTo>
                    <a:pt x="0" y="12315"/>
                  </a:lnTo>
                  <a:lnTo>
                    <a:pt x="20492" y="0"/>
                  </a:lnTo>
                  <a:lnTo>
                    <a:pt x="21600" y="144"/>
                  </a:lnTo>
                  <a:lnTo>
                    <a:pt x="1662" y="1246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9" name="Shape 94"/>
            <p:cNvSpPr/>
            <p:nvPr/>
          </p:nvSpPr>
          <p:spPr>
            <a:xfrm>
              <a:off x="1666873" y="5945188"/>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0" name="Shape 95"/>
            <p:cNvSpPr/>
            <p:nvPr/>
          </p:nvSpPr>
          <p:spPr>
            <a:xfrm>
              <a:off x="1709736" y="5246688"/>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1" name="Shape 96"/>
            <p:cNvSpPr/>
            <p:nvPr/>
          </p:nvSpPr>
          <p:spPr>
            <a:xfrm>
              <a:off x="1709736" y="5764213"/>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2" name="Shape 97"/>
            <p:cNvSpPr/>
            <p:nvPr/>
          </p:nvSpPr>
          <p:spPr>
            <a:xfrm>
              <a:off x="1766886" y="6330950"/>
              <a:ext cx="419103"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2" y="21600"/>
                  </a:moveTo>
                  <a:lnTo>
                    <a:pt x="0" y="21210"/>
                  </a:lnTo>
                  <a:lnTo>
                    <a:pt x="3682" y="13402"/>
                  </a:lnTo>
                  <a:lnTo>
                    <a:pt x="20864" y="0"/>
                  </a:lnTo>
                  <a:lnTo>
                    <a:pt x="21600" y="781"/>
                  </a:lnTo>
                  <a:lnTo>
                    <a:pt x="4909" y="13988"/>
                  </a:lnTo>
                  <a:lnTo>
                    <a:pt x="98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3" name="Shape 98"/>
            <p:cNvSpPr/>
            <p:nvPr/>
          </p:nvSpPr>
          <p:spPr>
            <a:xfrm>
              <a:off x="2147886" y="6221413"/>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4" name="Shape 99"/>
            <p:cNvSpPr/>
            <p:nvPr/>
          </p:nvSpPr>
          <p:spPr>
            <a:xfrm>
              <a:off x="504820" y="9524"/>
              <a:ext cx="233366" cy="5103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396" y="21600"/>
                  </a:moveTo>
                  <a:lnTo>
                    <a:pt x="18955" y="18503"/>
                  </a:lnTo>
                  <a:lnTo>
                    <a:pt x="0" y="12772"/>
                  </a:lnTo>
                  <a:lnTo>
                    <a:pt x="0" y="0"/>
                  </a:lnTo>
                  <a:lnTo>
                    <a:pt x="2204" y="0"/>
                  </a:lnTo>
                  <a:lnTo>
                    <a:pt x="2204" y="12752"/>
                  </a:lnTo>
                  <a:lnTo>
                    <a:pt x="21159" y="18503"/>
                  </a:lnTo>
                  <a:lnTo>
                    <a:pt x="21600" y="21600"/>
                  </a:lnTo>
                  <a:lnTo>
                    <a:pt x="19396"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5" name="Shape 100"/>
            <p:cNvSpPr/>
            <p:nvPr/>
          </p:nvSpPr>
          <p:spPr>
            <a:xfrm>
              <a:off x="633408" y="5103812"/>
              <a:ext cx="185741" cy="185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77" y="21600"/>
                  </a:moveTo>
                  <a:cubicBezTo>
                    <a:pt x="4985" y="21600"/>
                    <a:pt x="0" y="16615"/>
                    <a:pt x="0" y="10523"/>
                  </a:cubicBezTo>
                  <a:cubicBezTo>
                    <a:pt x="0" y="4985"/>
                    <a:pt x="4985" y="0"/>
                    <a:pt x="11077" y="0"/>
                  </a:cubicBezTo>
                  <a:cubicBezTo>
                    <a:pt x="16615" y="0"/>
                    <a:pt x="21600" y="4985"/>
                    <a:pt x="21600" y="10523"/>
                  </a:cubicBezTo>
                  <a:cubicBezTo>
                    <a:pt x="21600" y="16615"/>
                    <a:pt x="16615" y="21600"/>
                    <a:pt x="11077" y="21600"/>
                  </a:cubicBezTo>
                  <a:close/>
                  <a:moveTo>
                    <a:pt x="11077" y="2215"/>
                  </a:moveTo>
                  <a:cubicBezTo>
                    <a:pt x="6092" y="2215"/>
                    <a:pt x="2215" y="6092"/>
                    <a:pt x="2215" y="10523"/>
                  </a:cubicBezTo>
                  <a:cubicBezTo>
                    <a:pt x="2215" y="15508"/>
                    <a:pt x="6092" y="19385"/>
                    <a:pt x="11077" y="19385"/>
                  </a:cubicBezTo>
                  <a:cubicBezTo>
                    <a:pt x="15508" y="19385"/>
                    <a:pt x="19385" y="15508"/>
                    <a:pt x="19385" y="10523"/>
                  </a:cubicBezTo>
                  <a:cubicBezTo>
                    <a:pt x="19385" y="6092"/>
                    <a:pt x="15508" y="2215"/>
                    <a:pt x="11077" y="2215"/>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sp>
        <p:nvSpPr>
          <p:cNvPr id="107" name="Titeltekst"/>
          <p:cNvSpPr txBox="1"/>
          <p:nvPr>
            <p:ph type="title"/>
          </p:nvPr>
        </p:nvSpPr>
        <p:spPr>
          <a:xfrm>
            <a:off x="1876424" y="0"/>
            <a:ext cx="8791576" cy="3509963"/>
          </a:xfrm>
          <a:prstGeom prst="rect">
            <a:avLst/>
          </a:prstGeom>
        </p:spPr>
        <p:txBody>
          <a:bodyPr anchor="b"/>
          <a:lstStyle>
            <a:lvl1pPr>
              <a:defRPr sz="4800"/>
            </a:lvl1pPr>
          </a:lstStyle>
          <a:p>
            <a:pPr/>
            <a:r>
              <a:t>Titeltekst</a:t>
            </a:r>
          </a:p>
        </p:txBody>
      </p:sp>
      <p:sp>
        <p:nvSpPr>
          <p:cNvPr id="108" name="Brødtekst, niveau et…"/>
          <p:cNvSpPr txBox="1"/>
          <p:nvPr>
            <p:ph type="body" sz="half" idx="1"/>
          </p:nvPr>
        </p:nvSpPr>
        <p:spPr>
          <a:xfrm>
            <a:off x="1876424" y="3602037"/>
            <a:ext cx="8791576" cy="3255963"/>
          </a:xfrm>
          <a:prstGeom prst="rect">
            <a:avLst/>
          </a:prstGeom>
        </p:spPr>
        <p:txBody>
          <a:bodyPr/>
          <a:lstStyle>
            <a:lvl1pPr marL="0" indent="0">
              <a:buSzTx/>
              <a:buFontTx/>
              <a:buNone/>
              <a:defRPr cap="all" sz="2000">
                <a:solidFill>
                  <a:srgbClr val="82FFFF"/>
                </a:solidFill>
              </a:defRPr>
            </a:lvl1pPr>
            <a:lvl2pPr marL="0" indent="0">
              <a:buSzTx/>
              <a:buFontTx/>
              <a:buNone/>
              <a:defRPr cap="all" sz="2000">
                <a:solidFill>
                  <a:srgbClr val="82FFFF"/>
                </a:solidFill>
              </a:defRPr>
            </a:lvl2pPr>
            <a:lvl3pPr marL="0" indent="0">
              <a:buSzTx/>
              <a:buFontTx/>
              <a:buNone/>
              <a:defRPr cap="all" sz="2000">
                <a:solidFill>
                  <a:srgbClr val="82FFFF"/>
                </a:solidFill>
              </a:defRPr>
            </a:lvl3pPr>
            <a:lvl4pPr marL="0" indent="0">
              <a:buSzTx/>
              <a:buFontTx/>
              <a:buNone/>
              <a:defRPr cap="all" sz="2000">
                <a:solidFill>
                  <a:srgbClr val="82FFFF"/>
                </a:solidFill>
              </a:defRPr>
            </a:lvl4pPr>
            <a:lvl5pPr marL="0" indent="0">
              <a:buSzTx/>
              <a:buFontTx/>
              <a:buNone/>
              <a:defRPr cap="all" sz="2000">
                <a:solidFill>
                  <a:srgbClr val="82FFFF"/>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09" name="Lysbillednummer"/>
          <p:cNvSpPr txBox="1"/>
          <p:nvPr>
            <p:ph type="sldNum" sz="quarter" idx="2"/>
          </p:nvPr>
        </p:nvSpPr>
        <p:spPr>
          <a:xfrm>
            <a:off x="10423717" y="5477193"/>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p:spTree>
      <p:nvGrpSpPr>
        <p:cNvPr id="1" name=""/>
        <p:cNvGrpSpPr/>
        <p:nvPr/>
      </p:nvGrpSpPr>
      <p:grpSpPr>
        <a:xfrm>
          <a:off x="0" y="0"/>
          <a:ext cx="0" cy="0"/>
          <a:chOff x="0" y="0"/>
          <a:chExt cx="0" cy="0"/>
        </a:xfrm>
      </p:grpSpPr>
      <p:pic>
        <p:nvPicPr>
          <p:cNvPr id="350"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389" name="Group 41"/>
          <p:cNvGrpSpPr/>
          <p:nvPr/>
        </p:nvGrpSpPr>
        <p:grpSpPr>
          <a:xfrm>
            <a:off x="-14291" y="-1"/>
            <a:ext cx="12053897" cy="6858007"/>
            <a:chOff x="-1" y="0"/>
            <a:chExt cx="12053895" cy="6858005"/>
          </a:xfrm>
        </p:grpSpPr>
        <p:grpSp>
          <p:nvGrpSpPr>
            <p:cNvPr id="377" name="Group 29"/>
            <p:cNvGrpSpPr/>
            <p:nvPr/>
          </p:nvGrpSpPr>
          <p:grpSpPr>
            <a:xfrm>
              <a:off x="-2" y="-1"/>
              <a:ext cx="1213653" cy="6858007"/>
              <a:chOff x="-1" y="0"/>
              <a:chExt cx="1213652" cy="6858005"/>
            </a:xfrm>
          </p:grpSpPr>
          <p:sp>
            <p:nvSpPr>
              <p:cNvPr id="351"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2"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3"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4"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5"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6"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7"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8"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9"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0"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1"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2"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3"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4"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5"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6"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7"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8"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9"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0"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1"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2"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3"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4"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5"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6"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388" name="Group 40"/>
            <p:cNvGrpSpPr/>
            <p:nvPr/>
          </p:nvGrpSpPr>
          <p:grpSpPr>
            <a:xfrm>
              <a:off x="11386341" y="-1"/>
              <a:ext cx="667554" cy="6848482"/>
              <a:chOff x="-2" y="0"/>
              <a:chExt cx="667552" cy="6848480"/>
            </a:xfrm>
          </p:grpSpPr>
          <p:sp>
            <p:nvSpPr>
              <p:cNvPr id="378"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9"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0"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1"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2"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3"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4"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5"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6"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7"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390"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dhold med billedtekst">
    <p:spTree>
      <p:nvGrpSpPr>
        <p:cNvPr id="1" name=""/>
        <p:cNvGrpSpPr/>
        <p:nvPr/>
      </p:nvGrpSpPr>
      <p:grpSpPr>
        <a:xfrm>
          <a:off x="0" y="0"/>
          <a:ext cx="0" cy="0"/>
          <a:chOff x="0" y="0"/>
          <a:chExt cx="0" cy="0"/>
        </a:xfrm>
      </p:grpSpPr>
      <p:pic>
        <p:nvPicPr>
          <p:cNvPr id="397"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436" name="Group 41"/>
          <p:cNvGrpSpPr/>
          <p:nvPr/>
        </p:nvGrpSpPr>
        <p:grpSpPr>
          <a:xfrm>
            <a:off x="-14291" y="-1"/>
            <a:ext cx="12053897" cy="6858007"/>
            <a:chOff x="-1" y="0"/>
            <a:chExt cx="12053895" cy="6858005"/>
          </a:xfrm>
        </p:grpSpPr>
        <p:grpSp>
          <p:nvGrpSpPr>
            <p:cNvPr id="424" name="Group 29"/>
            <p:cNvGrpSpPr/>
            <p:nvPr/>
          </p:nvGrpSpPr>
          <p:grpSpPr>
            <a:xfrm>
              <a:off x="-2" y="-1"/>
              <a:ext cx="1213653" cy="6858007"/>
              <a:chOff x="-1" y="0"/>
              <a:chExt cx="1213652" cy="6858005"/>
            </a:xfrm>
          </p:grpSpPr>
          <p:sp>
            <p:nvSpPr>
              <p:cNvPr id="398"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9"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0"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1"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2"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3"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4"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5"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6"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7"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8"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09"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0"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1"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2"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3"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4"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5"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6"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7"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8"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19"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0"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1"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2"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3"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35" name="Group 40"/>
            <p:cNvGrpSpPr/>
            <p:nvPr/>
          </p:nvGrpSpPr>
          <p:grpSpPr>
            <a:xfrm>
              <a:off x="11386341" y="-1"/>
              <a:ext cx="667554" cy="6848482"/>
              <a:chOff x="-2" y="0"/>
              <a:chExt cx="667552" cy="6848480"/>
            </a:xfrm>
          </p:grpSpPr>
          <p:sp>
            <p:nvSpPr>
              <p:cNvPr id="425"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6"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7"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8"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29"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0"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1"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2"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3"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34"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37" name="Titeltekst"/>
          <p:cNvSpPr txBox="1"/>
          <p:nvPr>
            <p:ph type="title"/>
          </p:nvPr>
        </p:nvSpPr>
        <p:spPr>
          <a:xfrm>
            <a:off x="1146705" y="0"/>
            <a:ext cx="3856038" cy="2249485"/>
          </a:xfrm>
          <a:prstGeom prst="rect">
            <a:avLst/>
          </a:prstGeom>
        </p:spPr>
        <p:txBody>
          <a:bodyPr anchor="b"/>
          <a:lstStyle>
            <a:lvl1pPr>
              <a:defRPr sz="3200"/>
            </a:lvl1pPr>
          </a:lstStyle>
          <a:p>
            <a:pPr/>
            <a:r>
              <a:t>Titeltekst</a:t>
            </a:r>
          </a:p>
        </p:txBody>
      </p:sp>
      <p:sp>
        <p:nvSpPr>
          <p:cNvPr id="438" name="Brødtekst, niveau et…"/>
          <p:cNvSpPr txBox="1"/>
          <p:nvPr>
            <p:ph type="body" idx="1"/>
          </p:nvPr>
        </p:nvSpPr>
        <p:spPr>
          <a:xfrm>
            <a:off x="5156200" y="0"/>
            <a:ext cx="5891211" cy="6383867"/>
          </a:xfrm>
          <a:prstGeom prst="rect">
            <a:avLst/>
          </a:prstGeom>
        </p:spPr>
        <p:txBody>
          <a:bodyPr anchor="ct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3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llede med billedtekst">
    <p:spTree>
      <p:nvGrpSpPr>
        <p:cNvPr id="1" name=""/>
        <p:cNvGrpSpPr/>
        <p:nvPr/>
      </p:nvGrpSpPr>
      <p:grpSpPr>
        <a:xfrm>
          <a:off x="0" y="0"/>
          <a:ext cx="0" cy="0"/>
          <a:chOff x="0" y="0"/>
          <a:chExt cx="0" cy="0"/>
        </a:xfrm>
      </p:grpSpPr>
      <p:pic>
        <p:nvPicPr>
          <p:cNvPr id="446"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485" name="Group 41"/>
          <p:cNvGrpSpPr/>
          <p:nvPr/>
        </p:nvGrpSpPr>
        <p:grpSpPr>
          <a:xfrm>
            <a:off x="-14291" y="-1"/>
            <a:ext cx="12053897" cy="6858007"/>
            <a:chOff x="-1" y="0"/>
            <a:chExt cx="12053895" cy="6858005"/>
          </a:xfrm>
        </p:grpSpPr>
        <p:grpSp>
          <p:nvGrpSpPr>
            <p:cNvPr id="473" name="Group 29"/>
            <p:cNvGrpSpPr/>
            <p:nvPr/>
          </p:nvGrpSpPr>
          <p:grpSpPr>
            <a:xfrm>
              <a:off x="-2" y="-1"/>
              <a:ext cx="1213653" cy="6858007"/>
              <a:chOff x="-1" y="0"/>
              <a:chExt cx="1213652" cy="6858005"/>
            </a:xfrm>
          </p:grpSpPr>
          <p:sp>
            <p:nvSpPr>
              <p:cNvPr id="447"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8"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49"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0"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1"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2"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3"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4"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5"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6"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7"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8"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59"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0"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1"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2"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3"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4"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5"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6"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7"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8"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69"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0"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1"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2"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84" name="Group 40"/>
            <p:cNvGrpSpPr/>
            <p:nvPr/>
          </p:nvGrpSpPr>
          <p:grpSpPr>
            <a:xfrm>
              <a:off x="11386341" y="-1"/>
              <a:ext cx="667554" cy="6848482"/>
              <a:chOff x="-2" y="0"/>
              <a:chExt cx="667552" cy="6848480"/>
            </a:xfrm>
          </p:grpSpPr>
          <p:sp>
            <p:nvSpPr>
              <p:cNvPr id="474"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5"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6"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7"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8"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79"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0"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1"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2"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83"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86" name="Titeltekst"/>
          <p:cNvSpPr txBox="1"/>
          <p:nvPr>
            <p:ph type="title"/>
          </p:nvPr>
        </p:nvSpPr>
        <p:spPr>
          <a:xfrm>
            <a:off x="1141412" y="0"/>
            <a:ext cx="5934510" cy="2249486"/>
          </a:xfrm>
          <a:prstGeom prst="rect">
            <a:avLst/>
          </a:prstGeom>
        </p:spPr>
        <p:txBody>
          <a:bodyPr anchor="b"/>
          <a:lstStyle>
            <a:lvl1pPr>
              <a:defRPr sz="3200"/>
            </a:lvl1pPr>
          </a:lstStyle>
          <a:p>
            <a:pPr/>
            <a:r>
              <a:t>Titeltekst</a:t>
            </a:r>
          </a:p>
        </p:txBody>
      </p:sp>
      <p:sp>
        <p:nvSpPr>
          <p:cNvPr id="487" name="Brødtekst, niveau et…"/>
          <p:cNvSpPr txBox="1"/>
          <p:nvPr>
            <p:ph type="body" sz="half" idx="1"/>
          </p:nvPr>
        </p:nvSpPr>
        <p:spPr>
          <a:xfrm>
            <a:off x="1141409" y="2249484"/>
            <a:ext cx="5934513" cy="4608516"/>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88"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noramisk billede med billedtekst">
    <p:spTree>
      <p:nvGrpSpPr>
        <p:cNvPr id="1" name=""/>
        <p:cNvGrpSpPr/>
        <p:nvPr/>
      </p:nvGrpSpPr>
      <p:grpSpPr>
        <a:xfrm>
          <a:off x="0" y="0"/>
          <a:ext cx="0" cy="0"/>
          <a:chOff x="0" y="0"/>
          <a:chExt cx="0" cy="0"/>
        </a:xfrm>
      </p:grpSpPr>
      <p:pic>
        <p:nvPicPr>
          <p:cNvPr id="495"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534" name="Group 41"/>
          <p:cNvGrpSpPr/>
          <p:nvPr/>
        </p:nvGrpSpPr>
        <p:grpSpPr>
          <a:xfrm>
            <a:off x="-14291" y="-1"/>
            <a:ext cx="12053897" cy="6858007"/>
            <a:chOff x="-1" y="0"/>
            <a:chExt cx="12053895" cy="6858005"/>
          </a:xfrm>
        </p:grpSpPr>
        <p:grpSp>
          <p:nvGrpSpPr>
            <p:cNvPr id="522" name="Group 29"/>
            <p:cNvGrpSpPr/>
            <p:nvPr/>
          </p:nvGrpSpPr>
          <p:grpSpPr>
            <a:xfrm>
              <a:off x="-2" y="-1"/>
              <a:ext cx="1213653" cy="6858007"/>
              <a:chOff x="-1" y="0"/>
              <a:chExt cx="1213652" cy="6858005"/>
            </a:xfrm>
          </p:grpSpPr>
          <p:sp>
            <p:nvSpPr>
              <p:cNvPr id="496"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7"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8"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99"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0"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1"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2"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3"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4"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5"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6"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7"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8"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09"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0"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1"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2"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3"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4"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5"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6"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7"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8"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19"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0"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1"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533" name="Group 40"/>
            <p:cNvGrpSpPr/>
            <p:nvPr/>
          </p:nvGrpSpPr>
          <p:grpSpPr>
            <a:xfrm>
              <a:off x="11386341" y="-1"/>
              <a:ext cx="667554" cy="6848482"/>
              <a:chOff x="-2" y="0"/>
              <a:chExt cx="667552" cy="6848480"/>
            </a:xfrm>
          </p:grpSpPr>
          <p:sp>
            <p:nvSpPr>
              <p:cNvPr id="523"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4"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5"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6"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7"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8"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29"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0"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1"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32"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535" name="Titeltekst"/>
          <p:cNvSpPr txBox="1"/>
          <p:nvPr>
            <p:ph type="title"/>
          </p:nvPr>
        </p:nvSpPr>
        <p:spPr>
          <a:xfrm>
            <a:off x="1141409" y="2590163"/>
            <a:ext cx="9912357" cy="2533857"/>
          </a:xfrm>
          <a:prstGeom prst="rect">
            <a:avLst/>
          </a:prstGeom>
        </p:spPr>
        <p:txBody>
          <a:bodyPr anchor="b"/>
          <a:lstStyle>
            <a:lvl1pPr>
              <a:defRPr sz="3200"/>
            </a:lvl1pPr>
          </a:lstStyle>
          <a:p>
            <a:pPr/>
            <a:r>
              <a:t>Titeltekst</a:t>
            </a:r>
          </a:p>
        </p:txBody>
      </p:sp>
      <p:sp>
        <p:nvSpPr>
          <p:cNvPr id="536" name="Brødtekst, niveau et…"/>
          <p:cNvSpPr txBox="1"/>
          <p:nvPr>
            <p:ph type="body" sz="half" idx="1"/>
          </p:nvPr>
        </p:nvSpPr>
        <p:spPr>
          <a:xfrm>
            <a:off x="1141362" y="5124020"/>
            <a:ext cx="9910862" cy="1733982"/>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3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billedtekst">
    <p:spTree>
      <p:nvGrpSpPr>
        <p:cNvPr id="1" name=""/>
        <p:cNvGrpSpPr/>
        <p:nvPr/>
      </p:nvGrpSpPr>
      <p:grpSpPr>
        <a:xfrm>
          <a:off x="0" y="0"/>
          <a:ext cx="0" cy="0"/>
          <a:chOff x="0" y="0"/>
          <a:chExt cx="0" cy="0"/>
        </a:xfrm>
      </p:grpSpPr>
      <p:pic>
        <p:nvPicPr>
          <p:cNvPr id="544"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583" name="Group 41"/>
          <p:cNvGrpSpPr/>
          <p:nvPr/>
        </p:nvGrpSpPr>
        <p:grpSpPr>
          <a:xfrm>
            <a:off x="-14291" y="-1"/>
            <a:ext cx="12053897" cy="6858007"/>
            <a:chOff x="-1" y="0"/>
            <a:chExt cx="12053895" cy="6858005"/>
          </a:xfrm>
        </p:grpSpPr>
        <p:grpSp>
          <p:nvGrpSpPr>
            <p:cNvPr id="571" name="Group 29"/>
            <p:cNvGrpSpPr/>
            <p:nvPr/>
          </p:nvGrpSpPr>
          <p:grpSpPr>
            <a:xfrm>
              <a:off x="-2" y="-1"/>
              <a:ext cx="1213653" cy="6858007"/>
              <a:chOff x="-1" y="0"/>
              <a:chExt cx="1213652" cy="6858005"/>
            </a:xfrm>
          </p:grpSpPr>
          <p:sp>
            <p:nvSpPr>
              <p:cNvPr id="545"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6"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7"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8"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49"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0"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1"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2"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3"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4"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5"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6"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7"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8"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59"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0"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1"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2"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3"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4"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5"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6"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7"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8"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69"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0"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582" name="Group 40"/>
            <p:cNvGrpSpPr/>
            <p:nvPr/>
          </p:nvGrpSpPr>
          <p:grpSpPr>
            <a:xfrm>
              <a:off x="11386341" y="-1"/>
              <a:ext cx="667554" cy="6848482"/>
              <a:chOff x="-2" y="0"/>
              <a:chExt cx="667552" cy="6848480"/>
            </a:xfrm>
          </p:grpSpPr>
          <p:sp>
            <p:nvSpPr>
              <p:cNvPr id="572"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3"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4"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5"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6"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7"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8"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79"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0"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81"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584" name="Titeltekst"/>
          <p:cNvSpPr txBox="1"/>
          <p:nvPr>
            <p:ph type="title"/>
          </p:nvPr>
        </p:nvSpPr>
        <p:spPr>
          <a:xfrm>
            <a:off x="1141456" y="451261"/>
            <a:ext cx="9905956" cy="3745678"/>
          </a:xfrm>
          <a:prstGeom prst="rect">
            <a:avLst/>
          </a:prstGeom>
        </p:spPr>
        <p:txBody>
          <a:bodyPr/>
          <a:lstStyle/>
          <a:p>
            <a:pPr/>
            <a:r>
              <a:t>Titeltekst</a:t>
            </a:r>
          </a:p>
        </p:txBody>
      </p:sp>
      <p:sp>
        <p:nvSpPr>
          <p:cNvPr id="585" name="Brødtekst, niveau et…"/>
          <p:cNvSpPr txBox="1"/>
          <p:nvPr>
            <p:ph type="body" sz="half" idx="1"/>
          </p:nvPr>
        </p:nvSpPr>
        <p:spPr>
          <a:xfrm>
            <a:off x="1141409" y="4196936"/>
            <a:ext cx="9904460" cy="1816925"/>
          </a:xfrm>
          <a:prstGeom prst="rect">
            <a:avLst/>
          </a:prstGeom>
        </p:spPr>
        <p:txBody>
          <a:bodyPr anchor="ctr"/>
          <a:lstStyle>
            <a:lvl1pPr marL="0" indent="0">
              <a:buSzTx/>
              <a:buFontTx/>
              <a:buNone/>
              <a:defRPr sz="1800"/>
            </a:lvl1pPr>
            <a:lvl2pPr marL="0" indent="0">
              <a:buSzTx/>
              <a:buFontTx/>
              <a:buNone/>
              <a:defRPr sz="1800"/>
            </a:lvl2pPr>
            <a:lvl3pPr marL="0" indent="0">
              <a:buSzTx/>
              <a:buFontTx/>
              <a:buNone/>
              <a:defRPr sz="1800"/>
            </a:lvl3pPr>
            <a:lvl4pPr marL="0" indent="0">
              <a:buSzTx/>
              <a:buFontTx/>
              <a:buNone/>
              <a:defRPr sz="1800"/>
            </a:lvl4pPr>
            <a:lvl5pPr marL="0" indent="0">
              <a:buSzTx/>
              <a:buFontTx/>
              <a:buNone/>
              <a:defRPr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8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itat med billedtekst">
    <p:spTree>
      <p:nvGrpSpPr>
        <p:cNvPr id="1" name=""/>
        <p:cNvGrpSpPr/>
        <p:nvPr/>
      </p:nvGrpSpPr>
      <p:grpSpPr>
        <a:xfrm>
          <a:off x="0" y="0"/>
          <a:ext cx="0" cy="0"/>
          <a:chOff x="0" y="0"/>
          <a:chExt cx="0" cy="0"/>
        </a:xfrm>
      </p:grpSpPr>
      <p:pic>
        <p:nvPicPr>
          <p:cNvPr id="593"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632" name="Group 41"/>
          <p:cNvGrpSpPr/>
          <p:nvPr/>
        </p:nvGrpSpPr>
        <p:grpSpPr>
          <a:xfrm>
            <a:off x="-14291" y="-1"/>
            <a:ext cx="12053897" cy="6858007"/>
            <a:chOff x="-1" y="0"/>
            <a:chExt cx="12053895" cy="6858005"/>
          </a:xfrm>
        </p:grpSpPr>
        <p:grpSp>
          <p:nvGrpSpPr>
            <p:cNvPr id="620" name="Group 29"/>
            <p:cNvGrpSpPr/>
            <p:nvPr/>
          </p:nvGrpSpPr>
          <p:grpSpPr>
            <a:xfrm>
              <a:off x="-2" y="-1"/>
              <a:ext cx="1213653" cy="6858007"/>
              <a:chOff x="-1" y="0"/>
              <a:chExt cx="1213652" cy="6858005"/>
            </a:xfrm>
          </p:grpSpPr>
          <p:sp>
            <p:nvSpPr>
              <p:cNvPr id="594"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5"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6"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7"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8"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99"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0"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1"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2"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3"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4"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5"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6"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7"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8"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09"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0"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1"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2"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3"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4"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5"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6"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7"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8"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19"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631" name="Group 40"/>
            <p:cNvGrpSpPr/>
            <p:nvPr/>
          </p:nvGrpSpPr>
          <p:grpSpPr>
            <a:xfrm>
              <a:off x="11386341" y="-1"/>
              <a:ext cx="667554" cy="6848482"/>
              <a:chOff x="-2" y="0"/>
              <a:chExt cx="667552" cy="6848480"/>
            </a:xfrm>
          </p:grpSpPr>
          <p:sp>
            <p:nvSpPr>
              <p:cNvPr id="621"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2"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3"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4"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5"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6"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7"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8"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29"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30"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633" name="Titeltekst"/>
          <p:cNvSpPr txBox="1"/>
          <p:nvPr>
            <p:ph type="title"/>
          </p:nvPr>
        </p:nvSpPr>
        <p:spPr>
          <a:xfrm>
            <a:off x="1446212" y="602069"/>
            <a:ext cx="9302754" cy="2763488"/>
          </a:xfrm>
          <a:prstGeom prst="rect">
            <a:avLst/>
          </a:prstGeom>
        </p:spPr>
        <p:txBody>
          <a:bodyPr/>
          <a:lstStyle/>
          <a:p>
            <a:pPr/>
            <a:r>
              <a:t>Titeltekst</a:t>
            </a:r>
          </a:p>
        </p:txBody>
      </p:sp>
      <p:sp>
        <p:nvSpPr>
          <p:cNvPr id="634" name="Brødtekst, niveau et…"/>
          <p:cNvSpPr txBox="1"/>
          <p:nvPr>
            <p:ph type="body" sz="half" idx="1"/>
          </p:nvPr>
        </p:nvSpPr>
        <p:spPr>
          <a:xfrm>
            <a:off x="1720644" y="3365555"/>
            <a:ext cx="8752300" cy="2263471"/>
          </a:xfrm>
          <a:prstGeom prst="rect">
            <a:avLst/>
          </a:prstGeom>
        </p:spPr>
        <p:txBody>
          <a:bodyPr/>
          <a:lstStyle>
            <a:lvl1pPr marL="0" indent="0">
              <a:buSzTx/>
              <a:buFontTx/>
              <a:buNone/>
              <a:defRPr sz="1400"/>
            </a:lvl1pPr>
            <a:lvl2pPr marL="0" indent="0">
              <a:buSzTx/>
              <a:buFontTx/>
              <a:buNone/>
              <a:defRPr sz="1400"/>
            </a:lvl2pPr>
            <a:lvl3pPr marL="0" indent="0">
              <a:buSzTx/>
              <a:buFontTx/>
              <a:buNone/>
              <a:defRPr sz="1400"/>
            </a:lvl3pPr>
            <a:lvl4pPr marL="0" indent="0">
              <a:buSzTx/>
              <a:buFontTx/>
              <a:buNone/>
              <a:defRPr sz="1400"/>
            </a:lvl4pPr>
            <a:lvl5pPr marL="0" indent="0">
              <a:buSzTx/>
              <a:buFontTx/>
              <a:buNone/>
              <a:defRPr sz="1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35" name="Shape 197"/>
          <p:cNvSpPr txBox="1"/>
          <p:nvPr/>
        </p:nvSpPr>
        <p:spPr>
          <a:xfrm>
            <a:off x="903511" y="472332"/>
            <a:ext cx="609604" cy="1104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Tw Cen MT"/>
                <a:ea typeface="Tw Cen MT"/>
                <a:cs typeface="Tw Cen MT"/>
                <a:sym typeface="Tw Cen MT"/>
              </a:defRPr>
            </a:lvl1pPr>
          </a:lstStyle>
          <a:p>
            <a:pPr/>
            <a:r>
              <a:t>“</a:t>
            </a:r>
          </a:p>
        </p:txBody>
      </p:sp>
      <p:sp>
        <p:nvSpPr>
          <p:cNvPr id="636" name="Shape 198"/>
          <p:cNvSpPr txBox="1"/>
          <p:nvPr/>
        </p:nvSpPr>
        <p:spPr>
          <a:xfrm>
            <a:off x="10537369" y="2504908"/>
            <a:ext cx="609603" cy="1104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cap="all" sz="8000">
                <a:solidFill>
                  <a:srgbClr val="FFFFFF"/>
                </a:solidFill>
                <a:latin typeface="Tw Cen MT"/>
                <a:ea typeface="Tw Cen MT"/>
                <a:cs typeface="Tw Cen MT"/>
                <a:sym typeface="Tw Cen MT"/>
              </a:defRPr>
            </a:lvl1pPr>
          </a:lstStyle>
          <a:p>
            <a:pPr/>
            <a:r>
              <a:t>”</a:t>
            </a:r>
          </a:p>
        </p:txBody>
      </p:sp>
      <p:sp>
        <p:nvSpPr>
          <p:cNvPr id="63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avnekort">
    <p:spTree>
      <p:nvGrpSpPr>
        <p:cNvPr id="1" name=""/>
        <p:cNvGrpSpPr/>
        <p:nvPr/>
      </p:nvGrpSpPr>
      <p:grpSpPr>
        <a:xfrm>
          <a:off x="0" y="0"/>
          <a:ext cx="0" cy="0"/>
          <a:chOff x="0" y="0"/>
          <a:chExt cx="0" cy="0"/>
        </a:xfrm>
      </p:grpSpPr>
      <p:pic>
        <p:nvPicPr>
          <p:cNvPr id="644"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683" name="Group 41"/>
          <p:cNvGrpSpPr/>
          <p:nvPr/>
        </p:nvGrpSpPr>
        <p:grpSpPr>
          <a:xfrm>
            <a:off x="-14291" y="-1"/>
            <a:ext cx="12053897" cy="6858007"/>
            <a:chOff x="-1" y="0"/>
            <a:chExt cx="12053895" cy="6858005"/>
          </a:xfrm>
        </p:grpSpPr>
        <p:grpSp>
          <p:nvGrpSpPr>
            <p:cNvPr id="671" name="Group 29"/>
            <p:cNvGrpSpPr/>
            <p:nvPr/>
          </p:nvGrpSpPr>
          <p:grpSpPr>
            <a:xfrm>
              <a:off x="-2" y="-1"/>
              <a:ext cx="1213653" cy="6858007"/>
              <a:chOff x="-1" y="0"/>
              <a:chExt cx="1213652" cy="6858005"/>
            </a:xfrm>
          </p:grpSpPr>
          <p:sp>
            <p:nvSpPr>
              <p:cNvPr id="645"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6"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7"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8"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49"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0"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1"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2"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3"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4"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5"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6"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7"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8"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59"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0"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1"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2"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3"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4"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5"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6"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7"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8"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69"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0"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682" name="Group 40"/>
            <p:cNvGrpSpPr/>
            <p:nvPr/>
          </p:nvGrpSpPr>
          <p:grpSpPr>
            <a:xfrm>
              <a:off x="11386341" y="-1"/>
              <a:ext cx="667554" cy="6848482"/>
              <a:chOff x="-2" y="0"/>
              <a:chExt cx="667552" cy="6848480"/>
            </a:xfrm>
          </p:grpSpPr>
          <p:sp>
            <p:nvSpPr>
              <p:cNvPr id="672"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3"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4"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5"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6"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7"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8"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79"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0"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81"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684" name="Titeltekst"/>
          <p:cNvSpPr txBox="1"/>
          <p:nvPr>
            <p:ph type="title"/>
          </p:nvPr>
        </p:nvSpPr>
        <p:spPr>
          <a:xfrm>
            <a:off x="1141409" y="419541"/>
            <a:ext cx="9906004" cy="4226336"/>
          </a:xfrm>
          <a:prstGeom prst="rect">
            <a:avLst/>
          </a:prstGeom>
        </p:spPr>
        <p:txBody>
          <a:bodyPr anchor="b"/>
          <a:lstStyle/>
          <a:p>
            <a:pPr/>
            <a:r>
              <a:t>Titeltekst</a:t>
            </a:r>
          </a:p>
        </p:txBody>
      </p:sp>
      <p:sp>
        <p:nvSpPr>
          <p:cNvPr id="685" name="Brødtekst, niveau et…"/>
          <p:cNvSpPr txBox="1"/>
          <p:nvPr>
            <p:ph type="body" sz="half" idx="1"/>
          </p:nvPr>
        </p:nvSpPr>
        <p:spPr>
          <a:xfrm>
            <a:off x="1141362" y="4657654"/>
            <a:ext cx="9904508" cy="2200346"/>
          </a:xfrm>
          <a:prstGeom prst="rect">
            <a:avLst/>
          </a:prstGeom>
        </p:spPr>
        <p:txBody>
          <a:bodyPr/>
          <a:lstStyle>
            <a:lvl1pPr marL="0" indent="0">
              <a:buSzTx/>
              <a:buFontTx/>
              <a:buNone/>
              <a:defRPr sz="1800"/>
            </a:lvl1pPr>
            <a:lvl2pPr marL="0" indent="0">
              <a:buSzTx/>
              <a:buFontTx/>
              <a:buNone/>
              <a:defRPr sz="1800"/>
            </a:lvl2pPr>
            <a:lvl3pPr marL="0" indent="0">
              <a:buSzTx/>
              <a:buFontTx/>
              <a:buNone/>
              <a:defRPr sz="1800"/>
            </a:lvl3pPr>
            <a:lvl4pPr marL="0" indent="0">
              <a:buSzTx/>
              <a:buFontTx/>
              <a:buNone/>
              <a:defRPr sz="1800"/>
            </a:lvl4pPr>
            <a:lvl5pPr marL="0" indent="0">
              <a:buSzTx/>
              <a:buFontTx/>
              <a:buNone/>
              <a:defRPr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8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kolonner">
    <p:spTree>
      <p:nvGrpSpPr>
        <p:cNvPr id="1" name=""/>
        <p:cNvGrpSpPr/>
        <p:nvPr/>
      </p:nvGrpSpPr>
      <p:grpSpPr>
        <a:xfrm>
          <a:off x="0" y="0"/>
          <a:ext cx="0" cy="0"/>
          <a:chOff x="0" y="0"/>
          <a:chExt cx="0" cy="0"/>
        </a:xfrm>
      </p:grpSpPr>
      <p:pic>
        <p:nvPicPr>
          <p:cNvPr id="693"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732" name="Group 41"/>
          <p:cNvGrpSpPr/>
          <p:nvPr/>
        </p:nvGrpSpPr>
        <p:grpSpPr>
          <a:xfrm>
            <a:off x="-14291" y="-1"/>
            <a:ext cx="12053897" cy="6858007"/>
            <a:chOff x="-1" y="0"/>
            <a:chExt cx="12053895" cy="6858005"/>
          </a:xfrm>
        </p:grpSpPr>
        <p:grpSp>
          <p:nvGrpSpPr>
            <p:cNvPr id="720" name="Group 29"/>
            <p:cNvGrpSpPr/>
            <p:nvPr/>
          </p:nvGrpSpPr>
          <p:grpSpPr>
            <a:xfrm>
              <a:off x="-2" y="-1"/>
              <a:ext cx="1213653" cy="6858007"/>
              <a:chOff x="-1" y="0"/>
              <a:chExt cx="1213652" cy="6858005"/>
            </a:xfrm>
          </p:grpSpPr>
          <p:sp>
            <p:nvSpPr>
              <p:cNvPr id="694"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5"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6"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7"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8"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99"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0"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1"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2"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3"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4"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5"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6"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7"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8"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09"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0"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1"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2"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3"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4"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5"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6"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7"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8"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19"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731" name="Group 40"/>
            <p:cNvGrpSpPr/>
            <p:nvPr/>
          </p:nvGrpSpPr>
          <p:grpSpPr>
            <a:xfrm>
              <a:off x="11386341" y="-1"/>
              <a:ext cx="667554" cy="6848482"/>
              <a:chOff x="-2" y="0"/>
              <a:chExt cx="667552" cy="6848480"/>
            </a:xfrm>
          </p:grpSpPr>
          <p:sp>
            <p:nvSpPr>
              <p:cNvPr id="721"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2"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3"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4"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5"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6"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7"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8"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29"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30"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733" name="Titeltekst"/>
          <p:cNvSpPr txBox="1"/>
          <p:nvPr>
            <p:ph type="title"/>
          </p:nvPr>
        </p:nvSpPr>
        <p:spPr>
          <a:xfrm>
            <a:off x="1141412" y="567668"/>
            <a:ext cx="9906001" cy="1988866"/>
          </a:xfrm>
          <a:prstGeom prst="rect">
            <a:avLst/>
          </a:prstGeom>
        </p:spPr>
        <p:txBody>
          <a:bodyPr/>
          <a:lstStyle/>
          <a:p>
            <a:pPr/>
            <a:r>
              <a:t>Titeltekst</a:t>
            </a:r>
          </a:p>
        </p:txBody>
      </p:sp>
      <p:sp>
        <p:nvSpPr>
          <p:cNvPr id="734" name="Brødtekst, niveau et…"/>
          <p:cNvSpPr txBox="1"/>
          <p:nvPr>
            <p:ph type="body" sz="quarter" idx="1"/>
          </p:nvPr>
        </p:nvSpPr>
        <p:spPr>
          <a:xfrm>
            <a:off x="1141409" y="2556529"/>
            <a:ext cx="3196902" cy="803735"/>
          </a:xfrm>
          <a:prstGeom prst="rect">
            <a:avLst/>
          </a:prstGeom>
        </p:spPr>
        <p:txBody>
          <a:bodyPr anchor="b"/>
          <a:lstStyle>
            <a:lvl1pPr marL="0" indent="0">
              <a:lnSpc>
                <a:spcPct val="90000"/>
              </a:lnSpc>
              <a:buSzTx/>
              <a:buFontTx/>
              <a:buNone/>
              <a:defRPr cap="all"/>
            </a:lvl1pPr>
            <a:lvl2pPr marL="0" indent="0">
              <a:lnSpc>
                <a:spcPct val="90000"/>
              </a:lnSpc>
              <a:buSzTx/>
              <a:buFontTx/>
              <a:buNone/>
              <a:defRPr cap="all"/>
            </a:lvl2pPr>
            <a:lvl3pPr marL="0" indent="0">
              <a:lnSpc>
                <a:spcPct val="90000"/>
              </a:lnSpc>
              <a:buSzTx/>
              <a:buFontTx/>
              <a:buNone/>
              <a:defRPr cap="all"/>
            </a:lvl3pPr>
            <a:lvl4pPr marL="0" indent="0">
              <a:lnSpc>
                <a:spcPct val="90000"/>
              </a:lnSpc>
              <a:buSzTx/>
              <a:buFontTx/>
              <a:buNone/>
              <a:defRPr cap="all"/>
            </a:lvl4pPr>
            <a:lvl5pPr marL="0" indent="0">
              <a:lnSpc>
                <a:spcPct val="90000"/>
              </a:lnSpc>
              <a:buSzTx/>
              <a:buFontTx/>
              <a:buNone/>
              <a:defRPr cap="all"/>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35"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kolonner med billede">
    <p:spTree>
      <p:nvGrpSpPr>
        <p:cNvPr id="1" name=""/>
        <p:cNvGrpSpPr/>
        <p:nvPr/>
      </p:nvGrpSpPr>
      <p:grpSpPr>
        <a:xfrm>
          <a:off x="0" y="0"/>
          <a:ext cx="0" cy="0"/>
          <a:chOff x="0" y="0"/>
          <a:chExt cx="0" cy="0"/>
        </a:xfrm>
      </p:grpSpPr>
      <p:pic>
        <p:nvPicPr>
          <p:cNvPr id="742"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781" name="Group 41"/>
          <p:cNvGrpSpPr/>
          <p:nvPr/>
        </p:nvGrpSpPr>
        <p:grpSpPr>
          <a:xfrm>
            <a:off x="-14291" y="-1"/>
            <a:ext cx="12053897" cy="6858007"/>
            <a:chOff x="-1" y="0"/>
            <a:chExt cx="12053895" cy="6858005"/>
          </a:xfrm>
        </p:grpSpPr>
        <p:grpSp>
          <p:nvGrpSpPr>
            <p:cNvPr id="769" name="Group 29"/>
            <p:cNvGrpSpPr/>
            <p:nvPr/>
          </p:nvGrpSpPr>
          <p:grpSpPr>
            <a:xfrm>
              <a:off x="-2" y="-1"/>
              <a:ext cx="1213653" cy="6858007"/>
              <a:chOff x="-1" y="0"/>
              <a:chExt cx="1213652" cy="6858005"/>
            </a:xfrm>
          </p:grpSpPr>
          <p:sp>
            <p:nvSpPr>
              <p:cNvPr id="743"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4"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5"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6"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7"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8"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49"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0"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1"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2"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3"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4"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5"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6"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7"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8"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59"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0"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1"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2"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3"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4"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5"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6"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7"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68"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780" name="Group 40"/>
            <p:cNvGrpSpPr/>
            <p:nvPr/>
          </p:nvGrpSpPr>
          <p:grpSpPr>
            <a:xfrm>
              <a:off x="11386341" y="-1"/>
              <a:ext cx="667554" cy="6848482"/>
              <a:chOff x="-2" y="0"/>
              <a:chExt cx="667552" cy="6848480"/>
            </a:xfrm>
          </p:grpSpPr>
          <p:sp>
            <p:nvSpPr>
              <p:cNvPr id="770"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1"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2"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3"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4"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5"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6"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7"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8"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79"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782" name="Titeltekst"/>
          <p:cNvSpPr txBox="1"/>
          <p:nvPr>
            <p:ph type="title"/>
          </p:nvPr>
        </p:nvSpPr>
        <p:spPr>
          <a:xfrm>
            <a:off x="1141411" y="113862"/>
            <a:ext cx="9906001" cy="2896475"/>
          </a:xfrm>
          <a:prstGeom prst="rect">
            <a:avLst/>
          </a:prstGeom>
        </p:spPr>
        <p:txBody>
          <a:bodyPr/>
          <a:lstStyle/>
          <a:p>
            <a:pPr/>
            <a:r>
              <a:t>Titeltekst</a:t>
            </a:r>
          </a:p>
        </p:txBody>
      </p:sp>
      <p:sp>
        <p:nvSpPr>
          <p:cNvPr id="783" name="Brødtekst, niveau et…"/>
          <p:cNvSpPr txBox="1"/>
          <p:nvPr>
            <p:ph type="body" sz="quarter" idx="1"/>
          </p:nvPr>
        </p:nvSpPr>
        <p:spPr>
          <a:xfrm>
            <a:off x="1141412" y="3010336"/>
            <a:ext cx="3195242" cy="1970522"/>
          </a:xfrm>
          <a:prstGeom prst="rect">
            <a:avLst/>
          </a:prstGeom>
        </p:spPr>
        <p:txBody>
          <a:bodyPr anchor="b"/>
          <a:lstStyle>
            <a:lvl1pPr marL="0" indent="0">
              <a:lnSpc>
                <a:spcPct val="90000"/>
              </a:lnSpc>
              <a:buSzTx/>
              <a:buFontTx/>
              <a:buNone/>
              <a:defRPr cap="all" sz="2000"/>
            </a:lvl1pPr>
            <a:lvl2pPr marL="0" indent="0">
              <a:lnSpc>
                <a:spcPct val="90000"/>
              </a:lnSpc>
              <a:buSzTx/>
              <a:buFontTx/>
              <a:buNone/>
              <a:defRPr cap="all" sz="2000"/>
            </a:lvl2pPr>
            <a:lvl3pPr marL="0" indent="0">
              <a:lnSpc>
                <a:spcPct val="90000"/>
              </a:lnSpc>
              <a:buSzTx/>
              <a:buFontTx/>
              <a:buNone/>
              <a:defRPr cap="all" sz="2000"/>
            </a:lvl3pPr>
            <a:lvl4pPr marL="0" indent="0">
              <a:lnSpc>
                <a:spcPct val="90000"/>
              </a:lnSpc>
              <a:buSzTx/>
              <a:buFontTx/>
              <a:buNone/>
              <a:defRPr cap="all" sz="2000"/>
            </a:lvl4pPr>
            <a:lvl5pPr marL="0" indent="0">
              <a:lnSpc>
                <a:spcPct val="90000"/>
              </a:lnSpc>
              <a:buSzTx/>
              <a:buFontTx/>
              <a:buNone/>
              <a:defRPr cap="all" sz="20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8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lodret tekst">
    <p:spTree>
      <p:nvGrpSpPr>
        <p:cNvPr id="1" name=""/>
        <p:cNvGrpSpPr/>
        <p:nvPr/>
      </p:nvGrpSpPr>
      <p:grpSpPr>
        <a:xfrm>
          <a:off x="0" y="0"/>
          <a:ext cx="0" cy="0"/>
          <a:chOff x="0" y="0"/>
          <a:chExt cx="0" cy="0"/>
        </a:xfrm>
      </p:grpSpPr>
      <p:pic>
        <p:nvPicPr>
          <p:cNvPr id="791"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830" name="Group 41"/>
          <p:cNvGrpSpPr/>
          <p:nvPr/>
        </p:nvGrpSpPr>
        <p:grpSpPr>
          <a:xfrm>
            <a:off x="-14291" y="-1"/>
            <a:ext cx="12053897" cy="6858007"/>
            <a:chOff x="-1" y="0"/>
            <a:chExt cx="12053895" cy="6858005"/>
          </a:xfrm>
        </p:grpSpPr>
        <p:grpSp>
          <p:nvGrpSpPr>
            <p:cNvPr id="818" name="Group 29"/>
            <p:cNvGrpSpPr/>
            <p:nvPr/>
          </p:nvGrpSpPr>
          <p:grpSpPr>
            <a:xfrm>
              <a:off x="-2" y="-1"/>
              <a:ext cx="1213653" cy="6858007"/>
              <a:chOff x="-1" y="0"/>
              <a:chExt cx="1213652" cy="6858005"/>
            </a:xfrm>
          </p:grpSpPr>
          <p:sp>
            <p:nvSpPr>
              <p:cNvPr id="792"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3"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4"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5"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6"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7"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8"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99"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0"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1"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2"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3"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4"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5"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6"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7"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8"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09"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0"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1"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2"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3"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4"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5"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6"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17"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829" name="Group 40"/>
            <p:cNvGrpSpPr/>
            <p:nvPr/>
          </p:nvGrpSpPr>
          <p:grpSpPr>
            <a:xfrm>
              <a:off x="11386341" y="-1"/>
              <a:ext cx="667554" cy="6848482"/>
              <a:chOff x="-2" y="0"/>
              <a:chExt cx="667552" cy="6848480"/>
            </a:xfrm>
          </p:grpSpPr>
          <p:sp>
            <p:nvSpPr>
              <p:cNvPr id="819"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0"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1"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2"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3"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4"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5"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6"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7"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28"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831" name="Titeltekst"/>
          <p:cNvSpPr txBox="1"/>
          <p:nvPr>
            <p:ph type="title"/>
          </p:nvPr>
        </p:nvSpPr>
        <p:spPr>
          <a:prstGeom prst="rect">
            <a:avLst/>
          </a:prstGeom>
        </p:spPr>
        <p:txBody>
          <a:bodyPr/>
          <a:lstStyle/>
          <a:p>
            <a:pPr/>
            <a:r>
              <a:t>Titeltekst</a:t>
            </a:r>
          </a:p>
        </p:txBody>
      </p:sp>
      <p:sp>
        <p:nvSpPr>
          <p:cNvPr id="832"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3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indholdsobjekt">
    <p:spTree>
      <p:nvGrpSpPr>
        <p:cNvPr id="1" name=""/>
        <p:cNvGrpSpPr/>
        <p:nvPr/>
      </p:nvGrpSpPr>
      <p:grpSpPr>
        <a:xfrm>
          <a:off x="0" y="0"/>
          <a:ext cx="0" cy="0"/>
          <a:chOff x="0" y="0"/>
          <a:chExt cx="0" cy="0"/>
        </a:xfrm>
      </p:grpSpPr>
      <p:sp>
        <p:nvSpPr>
          <p:cNvPr id="116" name="Titeltekst"/>
          <p:cNvSpPr txBox="1"/>
          <p:nvPr>
            <p:ph type="title"/>
          </p:nvPr>
        </p:nvSpPr>
        <p:spPr>
          <a:prstGeom prst="rect">
            <a:avLst/>
          </a:prstGeom>
        </p:spPr>
        <p:txBody>
          <a:bodyPr/>
          <a:lstStyle/>
          <a:p>
            <a:pPr/>
            <a:r>
              <a:t>Titeltekst</a:t>
            </a:r>
          </a:p>
        </p:txBody>
      </p:sp>
      <p:sp>
        <p:nvSpPr>
          <p:cNvPr id="117"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8"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dret titel og tekst">
    <p:spTree>
      <p:nvGrpSpPr>
        <p:cNvPr id="1" name=""/>
        <p:cNvGrpSpPr/>
        <p:nvPr/>
      </p:nvGrpSpPr>
      <p:grpSpPr>
        <a:xfrm>
          <a:off x="0" y="0"/>
          <a:ext cx="0" cy="0"/>
          <a:chOff x="0" y="0"/>
          <a:chExt cx="0" cy="0"/>
        </a:xfrm>
      </p:grpSpPr>
      <p:pic>
        <p:nvPicPr>
          <p:cNvPr id="840"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879" name="Group 41"/>
          <p:cNvGrpSpPr/>
          <p:nvPr/>
        </p:nvGrpSpPr>
        <p:grpSpPr>
          <a:xfrm>
            <a:off x="-14291" y="-1"/>
            <a:ext cx="12053897" cy="6858007"/>
            <a:chOff x="-1" y="0"/>
            <a:chExt cx="12053895" cy="6858005"/>
          </a:xfrm>
        </p:grpSpPr>
        <p:grpSp>
          <p:nvGrpSpPr>
            <p:cNvPr id="867" name="Group 29"/>
            <p:cNvGrpSpPr/>
            <p:nvPr/>
          </p:nvGrpSpPr>
          <p:grpSpPr>
            <a:xfrm>
              <a:off x="-2" y="-1"/>
              <a:ext cx="1213653" cy="6858007"/>
              <a:chOff x="-1" y="0"/>
              <a:chExt cx="1213652" cy="6858005"/>
            </a:xfrm>
          </p:grpSpPr>
          <p:sp>
            <p:nvSpPr>
              <p:cNvPr id="841"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2"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3"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4"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5"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6"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7"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8"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49"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0"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1"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2"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3"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4"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5"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6"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7"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8"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59"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0"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1"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2"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3"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4"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5"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6"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878" name="Group 40"/>
            <p:cNvGrpSpPr/>
            <p:nvPr/>
          </p:nvGrpSpPr>
          <p:grpSpPr>
            <a:xfrm>
              <a:off x="11386341" y="-1"/>
              <a:ext cx="667554" cy="6848482"/>
              <a:chOff x="-2" y="0"/>
              <a:chExt cx="667552" cy="6848480"/>
            </a:xfrm>
          </p:grpSpPr>
          <p:sp>
            <p:nvSpPr>
              <p:cNvPr id="868"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69"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0"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1"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2"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3"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4"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5"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6"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77"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880" name="Titeltekst"/>
          <p:cNvSpPr txBox="1"/>
          <p:nvPr>
            <p:ph type="title"/>
          </p:nvPr>
        </p:nvSpPr>
        <p:spPr>
          <a:xfrm>
            <a:off x="9042400" y="0"/>
            <a:ext cx="2005011" cy="6400800"/>
          </a:xfrm>
          <a:prstGeom prst="rect">
            <a:avLst/>
          </a:prstGeom>
        </p:spPr>
        <p:txBody>
          <a:bodyPr/>
          <a:lstStyle/>
          <a:p>
            <a:pPr/>
            <a:r>
              <a:t>Titeltekst</a:t>
            </a:r>
          </a:p>
        </p:txBody>
      </p:sp>
      <p:sp>
        <p:nvSpPr>
          <p:cNvPr id="881" name="Brødtekst, niveau et…"/>
          <p:cNvSpPr txBox="1"/>
          <p:nvPr>
            <p:ph type="body" idx="1"/>
          </p:nvPr>
        </p:nvSpPr>
        <p:spPr>
          <a:xfrm>
            <a:off x="1141409" y="609598"/>
            <a:ext cx="7748593" cy="6248404"/>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82"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p:bg>
      <p:bgPr>
        <a:solidFill>
          <a:srgbClr val="B7D6DC"/>
        </a:solidFill>
      </p:bgPr>
    </p:bg>
    <p:spTree>
      <p:nvGrpSpPr>
        <p:cNvPr id="1" name=""/>
        <p:cNvGrpSpPr/>
        <p:nvPr/>
      </p:nvGrpSpPr>
      <p:grpSpPr>
        <a:xfrm>
          <a:off x="0" y="0"/>
          <a:ext cx="0" cy="0"/>
          <a:chOff x="0" y="0"/>
          <a:chExt cx="0" cy="0"/>
        </a:xfrm>
      </p:grpSpPr>
      <p:pic>
        <p:nvPicPr>
          <p:cNvPr id="125"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126" name="Lysbillednummer"/>
          <p:cNvSpPr txBox="1"/>
          <p:nvPr>
            <p:ph type="sldNum" sz="quarter" idx="2"/>
          </p:nvPr>
        </p:nvSpPr>
        <p:spPr>
          <a:xfrm>
            <a:off x="8493317" y="6240782"/>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1">
    <p:bg>
      <p:bgPr>
        <a:solidFill>
          <a:srgbClr val="FFFFFF"/>
        </a:solidFill>
      </p:bgPr>
    </p:bg>
    <p:spTree>
      <p:nvGrpSpPr>
        <p:cNvPr id="1" name=""/>
        <p:cNvGrpSpPr/>
        <p:nvPr/>
      </p:nvGrpSpPr>
      <p:grpSpPr>
        <a:xfrm>
          <a:off x="0" y="0"/>
          <a:ext cx="0" cy="0"/>
          <a:chOff x="0" y="0"/>
          <a:chExt cx="0" cy="0"/>
        </a:xfrm>
      </p:grpSpPr>
      <p:pic>
        <p:nvPicPr>
          <p:cNvPr id="133" name="image3.png" descr="image3.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134" name="Titeltekst"/>
          <p:cNvSpPr txBox="1"/>
          <p:nvPr>
            <p:ph type="title"/>
          </p:nvPr>
        </p:nvSpPr>
        <p:spPr>
          <a:xfrm>
            <a:off x="1394414" y="0"/>
            <a:ext cx="3108382" cy="3306554"/>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135" name="Brødtekst, niveau et…"/>
          <p:cNvSpPr txBox="1"/>
          <p:nvPr>
            <p:ph type="body" sz="quarter" idx="1"/>
          </p:nvPr>
        </p:nvSpPr>
        <p:spPr>
          <a:xfrm>
            <a:off x="5242161" y="1874173"/>
            <a:ext cx="4937763" cy="2702899"/>
          </a:xfrm>
          <a:prstGeom prst="rect">
            <a:avLst/>
          </a:prstGeom>
        </p:spPr>
        <p:txBody>
          <a:bodyPr lIns="0" tIns="0" rIns="0" bIns="0" anchor="ctr"/>
          <a:lstStyle>
            <a:lvl1pPr marL="0" indent="0">
              <a:lnSpc>
                <a:spcPct val="90000"/>
              </a:lnSpc>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136"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37"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p:bg>
      <p:bgPr>
        <a:solidFill>
          <a:srgbClr val="FFFFFF"/>
        </a:solidFill>
      </p:bgPr>
    </p:bg>
    <p:spTree>
      <p:nvGrpSpPr>
        <p:cNvPr id="1" name=""/>
        <p:cNvGrpSpPr/>
        <p:nvPr/>
      </p:nvGrpSpPr>
      <p:grpSpPr>
        <a:xfrm>
          <a:off x="0" y="0"/>
          <a:ext cx="0" cy="0"/>
          <a:chOff x="0" y="0"/>
          <a:chExt cx="0" cy="0"/>
        </a:xfrm>
      </p:grpSpPr>
      <p:pic>
        <p:nvPicPr>
          <p:cNvPr id="144" name="image3.png" descr="image3.png"/>
          <p:cNvPicPr>
            <a:picLocks noChangeAspect="1"/>
          </p:cNvPicPr>
          <p:nvPr/>
        </p:nvPicPr>
        <p:blipFill>
          <a:blip r:embed="rId2">
            <a:extLst/>
          </a:blip>
          <a:stretch>
            <a:fillRect/>
          </a:stretch>
        </p:blipFill>
        <p:spPr>
          <a:xfrm>
            <a:off x="-648850" y="-10164417"/>
            <a:ext cx="14379789" cy="12756915"/>
          </a:xfrm>
          <a:prstGeom prst="rect">
            <a:avLst/>
          </a:prstGeom>
          <a:ln w="12700">
            <a:miter lim="400000"/>
          </a:ln>
        </p:spPr>
      </p:pic>
      <p:sp>
        <p:nvSpPr>
          <p:cNvPr id="145" name="Titeltekst"/>
          <p:cNvSpPr txBox="1"/>
          <p:nvPr>
            <p:ph type="title"/>
          </p:nvPr>
        </p:nvSpPr>
        <p:spPr>
          <a:xfrm>
            <a:off x="1066800" y="-17365"/>
            <a:ext cx="10058400" cy="1737362"/>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146"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a:lnSpc>
                <a:spcPct val="90000"/>
              </a:lnSpc>
              <a:spcBef>
                <a:spcPts val="1200"/>
              </a:spcBef>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147"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148" name="Lysbillednummer"/>
          <p:cNvSpPr txBox="1"/>
          <p:nvPr>
            <p:ph type="sldNum" sz="quarter" idx="2"/>
          </p:nvPr>
        </p:nvSpPr>
        <p:spPr>
          <a:xfrm>
            <a:off x="11677510" y="6566146"/>
            <a:ext cx="150115" cy="152401"/>
          </a:xfrm>
          <a:prstGeom prst="rect">
            <a:avLst/>
          </a:prstGeom>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snitsoverskrift">
    <p:spTree>
      <p:nvGrpSpPr>
        <p:cNvPr id="1" name=""/>
        <p:cNvGrpSpPr/>
        <p:nvPr/>
      </p:nvGrpSpPr>
      <p:grpSpPr>
        <a:xfrm>
          <a:off x="0" y="0"/>
          <a:ext cx="0" cy="0"/>
          <a:chOff x="0" y="0"/>
          <a:chExt cx="0" cy="0"/>
        </a:xfrm>
      </p:grpSpPr>
      <p:pic>
        <p:nvPicPr>
          <p:cNvPr id="155"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194" name="Group 41"/>
          <p:cNvGrpSpPr/>
          <p:nvPr/>
        </p:nvGrpSpPr>
        <p:grpSpPr>
          <a:xfrm>
            <a:off x="-14291" y="-1"/>
            <a:ext cx="12053897" cy="6858007"/>
            <a:chOff x="-1" y="0"/>
            <a:chExt cx="12053895" cy="6858005"/>
          </a:xfrm>
        </p:grpSpPr>
        <p:grpSp>
          <p:nvGrpSpPr>
            <p:cNvPr id="182" name="Group 29"/>
            <p:cNvGrpSpPr/>
            <p:nvPr/>
          </p:nvGrpSpPr>
          <p:grpSpPr>
            <a:xfrm>
              <a:off x="-2" y="-1"/>
              <a:ext cx="1213653" cy="6858007"/>
              <a:chOff x="-1" y="0"/>
              <a:chExt cx="1213652" cy="6858005"/>
            </a:xfrm>
          </p:grpSpPr>
          <p:sp>
            <p:nvSpPr>
              <p:cNvPr id="156"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57"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58"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59"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0"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1"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2"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3"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4"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5"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6"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7"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8"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9"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0"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1"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2"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3"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4"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5"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6"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7"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8"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9"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0"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1"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193" name="Group 40"/>
            <p:cNvGrpSpPr/>
            <p:nvPr/>
          </p:nvGrpSpPr>
          <p:grpSpPr>
            <a:xfrm>
              <a:off x="11386341" y="-1"/>
              <a:ext cx="667554" cy="6848482"/>
              <a:chOff x="-2" y="0"/>
              <a:chExt cx="667552" cy="6848480"/>
            </a:xfrm>
          </p:grpSpPr>
          <p:sp>
            <p:nvSpPr>
              <p:cNvPr id="183"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4"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5"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6"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7"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8"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9"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0"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1"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2"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195" name="Titeltekst"/>
          <p:cNvSpPr txBox="1"/>
          <p:nvPr>
            <p:ph type="title"/>
          </p:nvPr>
        </p:nvSpPr>
        <p:spPr>
          <a:xfrm>
            <a:off x="1141411" y="0"/>
            <a:ext cx="9906001" cy="4271963"/>
          </a:xfrm>
          <a:prstGeom prst="rect">
            <a:avLst/>
          </a:prstGeom>
        </p:spPr>
        <p:txBody>
          <a:bodyPr anchor="b"/>
          <a:lstStyle/>
          <a:p>
            <a:pPr/>
            <a:r>
              <a:t>Titeltekst</a:t>
            </a:r>
          </a:p>
        </p:txBody>
      </p:sp>
      <p:sp>
        <p:nvSpPr>
          <p:cNvPr id="196" name="Brødtekst, niveau et…"/>
          <p:cNvSpPr txBox="1"/>
          <p:nvPr>
            <p:ph type="body" sz="half" idx="1"/>
          </p:nvPr>
        </p:nvSpPr>
        <p:spPr>
          <a:xfrm>
            <a:off x="1141411" y="4424362"/>
            <a:ext cx="9906001" cy="2433640"/>
          </a:xfrm>
          <a:prstGeom prst="rect">
            <a:avLst/>
          </a:prstGeom>
        </p:spPr>
        <p:txBody>
          <a:bodyPr/>
          <a:lstStyle>
            <a:lvl1pPr marL="0" indent="0">
              <a:buSzTx/>
              <a:buFontTx/>
              <a:buNone/>
              <a:defRPr cap="all" sz="1800"/>
            </a:lvl1pPr>
            <a:lvl2pPr marL="0" indent="0">
              <a:buSzTx/>
              <a:buFontTx/>
              <a:buNone/>
              <a:defRPr cap="all" sz="1800"/>
            </a:lvl2pPr>
            <a:lvl3pPr marL="0" indent="0">
              <a:buSzTx/>
              <a:buFontTx/>
              <a:buNone/>
              <a:defRPr cap="all" sz="1800"/>
            </a:lvl3pPr>
            <a:lvl4pPr marL="0" indent="0">
              <a:buSzTx/>
              <a:buFontTx/>
              <a:buNone/>
              <a:defRPr cap="all" sz="1800"/>
            </a:lvl4pPr>
            <a:lvl5pPr marL="0" indent="0">
              <a:buSzTx/>
              <a:buFontTx/>
              <a:buNone/>
              <a:defRPr cap="all" sz="18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9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 indholdsobjekter">
    <p:spTree>
      <p:nvGrpSpPr>
        <p:cNvPr id="1" name=""/>
        <p:cNvGrpSpPr/>
        <p:nvPr/>
      </p:nvGrpSpPr>
      <p:grpSpPr>
        <a:xfrm>
          <a:off x="0" y="0"/>
          <a:ext cx="0" cy="0"/>
          <a:chOff x="0" y="0"/>
          <a:chExt cx="0" cy="0"/>
        </a:xfrm>
      </p:grpSpPr>
      <p:pic>
        <p:nvPicPr>
          <p:cNvPr id="204"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243" name="Group 41"/>
          <p:cNvGrpSpPr/>
          <p:nvPr/>
        </p:nvGrpSpPr>
        <p:grpSpPr>
          <a:xfrm>
            <a:off x="-14291" y="-1"/>
            <a:ext cx="12053897" cy="6858007"/>
            <a:chOff x="-1" y="0"/>
            <a:chExt cx="12053895" cy="6858005"/>
          </a:xfrm>
        </p:grpSpPr>
        <p:grpSp>
          <p:nvGrpSpPr>
            <p:cNvPr id="231" name="Group 29"/>
            <p:cNvGrpSpPr/>
            <p:nvPr/>
          </p:nvGrpSpPr>
          <p:grpSpPr>
            <a:xfrm>
              <a:off x="-2" y="-1"/>
              <a:ext cx="1213653" cy="6858007"/>
              <a:chOff x="-1" y="0"/>
              <a:chExt cx="1213652" cy="6858005"/>
            </a:xfrm>
          </p:grpSpPr>
          <p:sp>
            <p:nvSpPr>
              <p:cNvPr id="205"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6"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7"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8"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9"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0"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1"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2"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3"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4"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5"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6"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7"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8"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9"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0"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1"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2"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3"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4"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5"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6"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7"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8"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9"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0"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242" name="Group 40"/>
            <p:cNvGrpSpPr/>
            <p:nvPr/>
          </p:nvGrpSpPr>
          <p:grpSpPr>
            <a:xfrm>
              <a:off x="11386341" y="-1"/>
              <a:ext cx="667554" cy="6848482"/>
              <a:chOff x="-2" y="0"/>
              <a:chExt cx="667552" cy="6848480"/>
            </a:xfrm>
          </p:grpSpPr>
          <p:sp>
            <p:nvSpPr>
              <p:cNvPr id="232"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3"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4"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5"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6"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7"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8"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9"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0"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1"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244" name="Titeltekst"/>
          <p:cNvSpPr txBox="1"/>
          <p:nvPr>
            <p:ph type="title"/>
          </p:nvPr>
        </p:nvSpPr>
        <p:spPr>
          <a:xfrm>
            <a:off x="1141412" y="466118"/>
            <a:ext cx="9906001" cy="1783368"/>
          </a:xfrm>
          <a:prstGeom prst="rect">
            <a:avLst/>
          </a:prstGeom>
        </p:spPr>
        <p:txBody>
          <a:bodyPr/>
          <a:lstStyle/>
          <a:p>
            <a:pPr/>
            <a:r>
              <a:t>Titeltekst</a:t>
            </a:r>
          </a:p>
        </p:txBody>
      </p:sp>
      <p:sp>
        <p:nvSpPr>
          <p:cNvPr id="245" name="Brødtekst, niveau et…"/>
          <p:cNvSpPr txBox="1"/>
          <p:nvPr>
            <p:ph type="body" sz="half" idx="1"/>
          </p:nvPr>
        </p:nvSpPr>
        <p:spPr>
          <a:xfrm>
            <a:off x="1141409" y="2249484"/>
            <a:ext cx="4878391" cy="4608516"/>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4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p:spTree>
      <p:nvGrpSpPr>
        <p:cNvPr id="1" name=""/>
        <p:cNvGrpSpPr/>
        <p:nvPr/>
      </p:nvGrpSpPr>
      <p:grpSpPr>
        <a:xfrm>
          <a:off x="0" y="0"/>
          <a:ext cx="0" cy="0"/>
          <a:chOff x="0" y="0"/>
          <a:chExt cx="0" cy="0"/>
        </a:xfrm>
      </p:grpSpPr>
      <p:pic>
        <p:nvPicPr>
          <p:cNvPr id="253"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292" name="Group 41"/>
          <p:cNvGrpSpPr/>
          <p:nvPr/>
        </p:nvGrpSpPr>
        <p:grpSpPr>
          <a:xfrm>
            <a:off x="-14291" y="-1"/>
            <a:ext cx="12053897" cy="6858007"/>
            <a:chOff x="-1" y="0"/>
            <a:chExt cx="12053895" cy="6858005"/>
          </a:xfrm>
        </p:grpSpPr>
        <p:grpSp>
          <p:nvGrpSpPr>
            <p:cNvPr id="280" name="Group 29"/>
            <p:cNvGrpSpPr/>
            <p:nvPr/>
          </p:nvGrpSpPr>
          <p:grpSpPr>
            <a:xfrm>
              <a:off x="-2" y="-1"/>
              <a:ext cx="1213653" cy="6858007"/>
              <a:chOff x="-1" y="0"/>
              <a:chExt cx="1213652" cy="6858005"/>
            </a:xfrm>
          </p:grpSpPr>
          <p:sp>
            <p:nvSpPr>
              <p:cNvPr id="254"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5"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6"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7"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8"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9"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0"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1"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2"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3"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4"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5"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6"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7"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8"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9"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0"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1"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2"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3"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4"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5"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6"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7"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8"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9"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291" name="Group 40"/>
            <p:cNvGrpSpPr/>
            <p:nvPr/>
          </p:nvGrpSpPr>
          <p:grpSpPr>
            <a:xfrm>
              <a:off x="11386341" y="-1"/>
              <a:ext cx="667554" cy="6848482"/>
              <a:chOff x="-2" y="0"/>
              <a:chExt cx="667552" cy="6848480"/>
            </a:xfrm>
          </p:grpSpPr>
          <p:sp>
            <p:nvSpPr>
              <p:cNvPr id="281"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2"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3"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4"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5"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6"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7"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8"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9"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90"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293" name="Titeltekst"/>
          <p:cNvSpPr txBox="1"/>
          <p:nvPr>
            <p:ph type="title"/>
          </p:nvPr>
        </p:nvSpPr>
        <p:spPr>
          <a:xfrm>
            <a:off x="1141411" y="578693"/>
            <a:ext cx="9906001" cy="1558829"/>
          </a:xfrm>
          <a:prstGeom prst="rect">
            <a:avLst/>
          </a:prstGeom>
        </p:spPr>
        <p:txBody>
          <a:bodyPr/>
          <a:lstStyle/>
          <a:p>
            <a:pPr/>
            <a:r>
              <a:t>Titeltekst</a:t>
            </a:r>
          </a:p>
        </p:txBody>
      </p:sp>
      <p:sp>
        <p:nvSpPr>
          <p:cNvPr id="294" name="Brødtekst, niveau et…"/>
          <p:cNvSpPr txBox="1"/>
          <p:nvPr>
            <p:ph type="body" sz="quarter" idx="1"/>
          </p:nvPr>
        </p:nvSpPr>
        <p:spPr>
          <a:xfrm>
            <a:off x="1370018" y="2137517"/>
            <a:ext cx="4649786" cy="935881"/>
          </a:xfrm>
          <a:prstGeom prst="rect">
            <a:avLst/>
          </a:prstGeom>
        </p:spPr>
        <p:txBody>
          <a:bodyPr anchor="b"/>
          <a:lstStyle>
            <a:lvl1pPr marL="0" indent="0">
              <a:lnSpc>
                <a:spcPct val="90000"/>
              </a:lnSpc>
              <a:buSzTx/>
              <a:buFontTx/>
              <a:buNone/>
              <a:defRPr cap="all"/>
            </a:lvl1pPr>
            <a:lvl2pPr marL="0" indent="0">
              <a:lnSpc>
                <a:spcPct val="90000"/>
              </a:lnSpc>
              <a:buSzTx/>
              <a:buFontTx/>
              <a:buNone/>
              <a:defRPr cap="all"/>
            </a:lvl2pPr>
            <a:lvl3pPr marL="0" indent="0">
              <a:lnSpc>
                <a:spcPct val="90000"/>
              </a:lnSpc>
              <a:buSzTx/>
              <a:buFontTx/>
              <a:buNone/>
              <a:defRPr cap="all"/>
            </a:lvl3pPr>
            <a:lvl4pPr marL="0" indent="0">
              <a:lnSpc>
                <a:spcPct val="90000"/>
              </a:lnSpc>
              <a:buSzTx/>
              <a:buFontTx/>
              <a:buNone/>
              <a:defRPr cap="all"/>
            </a:lvl4pPr>
            <a:lvl5pPr marL="0" indent="0">
              <a:lnSpc>
                <a:spcPct val="90000"/>
              </a:lnSpc>
              <a:buSzTx/>
              <a:buFontTx/>
              <a:buNone/>
              <a:defRPr cap="all"/>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95"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Kun titel">
    <p:spTree>
      <p:nvGrpSpPr>
        <p:cNvPr id="1" name=""/>
        <p:cNvGrpSpPr/>
        <p:nvPr/>
      </p:nvGrpSpPr>
      <p:grpSpPr>
        <a:xfrm>
          <a:off x="0" y="0"/>
          <a:ext cx="0" cy="0"/>
          <a:chOff x="0" y="0"/>
          <a:chExt cx="0" cy="0"/>
        </a:xfrm>
      </p:grpSpPr>
      <p:pic>
        <p:nvPicPr>
          <p:cNvPr id="302" name="image2.png" descr="image2.png"/>
          <p:cNvPicPr>
            <a:picLocks noChangeAspect="1"/>
          </p:cNvPicPr>
          <p:nvPr/>
        </p:nvPicPr>
        <p:blipFill>
          <a:blip r:embed="rId2">
            <a:extLst/>
          </a:blip>
          <a:stretch>
            <a:fillRect/>
          </a:stretch>
        </p:blipFill>
        <p:spPr>
          <a:xfrm>
            <a:off x="0" y="-3"/>
            <a:ext cx="12192004" cy="6858004"/>
          </a:xfrm>
          <a:prstGeom prst="rect">
            <a:avLst/>
          </a:prstGeom>
          <a:ln w="12700">
            <a:miter lim="400000"/>
          </a:ln>
        </p:spPr>
      </p:pic>
      <p:grpSp>
        <p:nvGrpSpPr>
          <p:cNvPr id="341" name="Group 41"/>
          <p:cNvGrpSpPr/>
          <p:nvPr/>
        </p:nvGrpSpPr>
        <p:grpSpPr>
          <a:xfrm>
            <a:off x="-14291" y="-1"/>
            <a:ext cx="12053897" cy="6858007"/>
            <a:chOff x="-1" y="0"/>
            <a:chExt cx="12053895" cy="6858005"/>
          </a:xfrm>
        </p:grpSpPr>
        <p:grpSp>
          <p:nvGrpSpPr>
            <p:cNvPr id="329" name="Group 29"/>
            <p:cNvGrpSpPr/>
            <p:nvPr/>
          </p:nvGrpSpPr>
          <p:grpSpPr>
            <a:xfrm>
              <a:off x="-2" y="-1"/>
              <a:ext cx="1213653" cy="6858007"/>
              <a:chOff x="-1" y="0"/>
              <a:chExt cx="1213652" cy="6858005"/>
            </a:xfrm>
          </p:grpSpPr>
          <p:sp>
            <p:nvSpPr>
              <p:cNvPr id="303" name="Shape 3"/>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4" name="Shape 4"/>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5" name="Shape 5"/>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6" name="Shape 6"/>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7" name="Shape 7"/>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8" name="Shape 8"/>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09" name="Shape 9"/>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0" name="Shape 10"/>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1" name="Shape 11"/>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2" name="Shape 12"/>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3" name="Shape 13"/>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4" name="Shape 14"/>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5" name="Shape 15"/>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6" name="Shape 16"/>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7" name="Shape 17"/>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8" name="Shape 18"/>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9" name="Shape 19"/>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0" name="Shape 20"/>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1" name="Shape 21"/>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2" name="Shape 22"/>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3" name="Shape 23"/>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4" name="Shape 24"/>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5" name="Shape 25"/>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6" name="Shape 26"/>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7" name="Shape 27"/>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8" name="Shape 28"/>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340" name="Group 40"/>
            <p:cNvGrpSpPr/>
            <p:nvPr/>
          </p:nvGrpSpPr>
          <p:grpSpPr>
            <a:xfrm>
              <a:off x="11386341" y="-1"/>
              <a:ext cx="667554" cy="6848482"/>
              <a:chOff x="-2" y="0"/>
              <a:chExt cx="667552" cy="6848480"/>
            </a:xfrm>
          </p:grpSpPr>
          <p:sp>
            <p:nvSpPr>
              <p:cNvPr id="330" name="Shape 30"/>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1" name="Shape 31"/>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2" name="Shape 32"/>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3" name="Shape 33"/>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4" name="Shape 34"/>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5" name="Shape 35"/>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6" name="Shape 36"/>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7" name="Shape 37"/>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8" name="Shape 38"/>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9" name="Shape 39"/>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342" name="Titeltekst"/>
          <p:cNvSpPr txBox="1"/>
          <p:nvPr>
            <p:ph type="title"/>
          </p:nvPr>
        </p:nvSpPr>
        <p:spPr>
          <a:xfrm>
            <a:off x="1141412" y="618518"/>
            <a:ext cx="9906001" cy="1478572"/>
          </a:xfrm>
          <a:prstGeom prst="rect">
            <a:avLst/>
          </a:prstGeom>
        </p:spPr>
        <p:txBody>
          <a:bodyPr/>
          <a:lstStyle/>
          <a:p>
            <a:pPr/>
            <a:r>
              <a:t>Titeltekst</a:t>
            </a:r>
          </a:p>
        </p:txBody>
      </p:sp>
      <p:sp>
        <p:nvSpPr>
          <p:cNvPr id="34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 Id="rId21" Type="http://schemas.openxmlformats.org/officeDocument/2006/relationships/slideLayout" Target="../slideLayouts/slideLayout18.xml"/><Relationship Id="rId22" Type="http://schemas.openxmlformats.org/officeDocument/2006/relationships/slideLayout" Target="../slideLayouts/slideLayout19.xml"/><Relationship Id="rId23"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 name="image2.png" descr="image2.png"/>
          <p:cNvPicPr>
            <a:picLocks noChangeAspect="1"/>
          </p:cNvPicPr>
          <p:nvPr/>
        </p:nvPicPr>
        <p:blipFill>
          <a:blip r:embed="rId3">
            <a:alphaModFix amt="30000"/>
            <a:extLst/>
          </a:blip>
          <a:stretch>
            <a:fillRect/>
          </a:stretch>
        </p:blipFill>
        <p:spPr>
          <a:xfrm>
            <a:off x="0" y="-3"/>
            <a:ext cx="12192004" cy="6858004"/>
          </a:xfrm>
          <a:prstGeom prst="rect">
            <a:avLst/>
          </a:prstGeom>
          <a:ln w="12700">
            <a:miter lim="400000"/>
          </a:ln>
        </p:spPr>
      </p:pic>
      <p:grpSp>
        <p:nvGrpSpPr>
          <p:cNvPr id="41" name="Group 145"/>
          <p:cNvGrpSpPr/>
          <p:nvPr/>
        </p:nvGrpSpPr>
        <p:grpSpPr>
          <a:xfrm>
            <a:off x="-14291" y="-1"/>
            <a:ext cx="12053897" cy="6858007"/>
            <a:chOff x="-1" y="0"/>
            <a:chExt cx="12053895" cy="6858005"/>
          </a:xfrm>
        </p:grpSpPr>
        <p:grpSp>
          <p:nvGrpSpPr>
            <p:cNvPr id="29" name="Group 133"/>
            <p:cNvGrpSpPr/>
            <p:nvPr/>
          </p:nvGrpSpPr>
          <p:grpSpPr>
            <a:xfrm>
              <a:off x="-2" y="-1"/>
              <a:ext cx="1213653" cy="6858007"/>
              <a:chOff x="-1" y="0"/>
              <a:chExt cx="1213652" cy="6858005"/>
            </a:xfrm>
          </p:grpSpPr>
          <p:sp>
            <p:nvSpPr>
              <p:cNvPr id="3" name="Shape 107"/>
              <p:cNvSpPr/>
              <p:nvPr/>
            </p:nvSpPr>
            <p:spPr>
              <a:xfrm>
                <a:off x="128587" y="4763"/>
                <a:ext cx="23816" cy="2181227"/>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4" name="Shape 108"/>
              <p:cNvSpPr/>
              <p:nvPr/>
            </p:nvSpPr>
            <p:spPr>
              <a:xfrm>
                <a:off x="47625" y="217646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5" name="Shape 109"/>
              <p:cNvSpPr/>
              <p:nvPr/>
            </p:nvSpPr>
            <p:spPr>
              <a:xfrm>
                <a:off x="42863" y="4021138"/>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6" name="Shape 110"/>
              <p:cNvSpPr/>
              <p:nvPr/>
            </p:nvSpPr>
            <p:spPr>
              <a:xfrm>
                <a:off x="214313" y="4763"/>
                <a:ext cx="369891" cy="1811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09" y="21600"/>
                    </a:moveTo>
                    <a:lnTo>
                      <a:pt x="0" y="11851"/>
                    </a:lnTo>
                    <a:lnTo>
                      <a:pt x="0" y="0"/>
                    </a:lnTo>
                    <a:lnTo>
                      <a:pt x="1391" y="0"/>
                    </a:lnTo>
                    <a:lnTo>
                      <a:pt x="1391" y="11794"/>
                    </a:lnTo>
                    <a:lnTo>
                      <a:pt x="21600" y="21486"/>
                    </a:lnTo>
                    <a:lnTo>
                      <a:pt x="2020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7" name="Shape 111"/>
              <p:cNvSpPr/>
              <p:nvPr/>
            </p:nvSpPr>
            <p:spPr>
              <a:xfrm>
                <a:off x="517525" y="1801812"/>
                <a:ext cx="190502"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24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8" name="Shape 112"/>
              <p:cNvSpPr/>
              <p:nvPr/>
            </p:nvSpPr>
            <p:spPr>
              <a:xfrm>
                <a:off x="300038" y="4762"/>
                <a:ext cx="369891" cy="1430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88" y="21600"/>
                    </a:moveTo>
                    <a:lnTo>
                      <a:pt x="0" y="9182"/>
                    </a:lnTo>
                    <a:lnTo>
                      <a:pt x="0" y="0"/>
                    </a:lnTo>
                    <a:lnTo>
                      <a:pt x="1669" y="0"/>
                    </a:lnTo>
                    <a:lnTo>
                      <a:pt x="1669" y="9110"/>
                    </a:lnTo>
                    <a:lnTo>
                      <a:pt x="21600" y="21456"/>
                    </a:lnTo>
                    <a:lnTo>
                      <a:pt x="20488"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9" name="Shape 113"/>
              <p:cNvSpPr/>
              <p:nvPr/>
            </p:nvSpPr>
            <p:spPr>
              <a:xfrm>
                <a:off x="560388" y="-1"/>
                <a:ext cx="152403"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7550" y="21600"/>
                    </a:lnTo>
                    <a:lnTo>
                      <a:pt x="17550" y="7213"/>
                    </a:lnTo>
                    <a:lnTo>
                      <a:pt x="0" y="225"/>
                    </a:lnTo>
                    <a:lnTo>
                      <a:pt x="3375" y="0"/>
                    </a:lnTo>
                    <a:lnTo>
                      <a:pt x="21600" y="7100"/>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0" name="Shape 114"/>
              <p:cNvSpPr/>
              <p:nvPr/>
            </p:nvSpPr>
            <p:spPr>
              <a:xfrm>
                <a:off x="603250" y="1420812"/>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7820" y="0"/>
                      <a:pt x="21600" y="378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4860"/>
                      <a:pt x="1674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1" name="Shape 115"/>
              <p:cNvSpPr/>
              <p:nvPr/>
            </p:nvSpPr>
            <p:spPr>
              <a:xfrm>
                <a:off x="603250" y="903287"/>
                <a:ext cx="190502"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2" name="Shape 116"/>
              <p:cNvSpPr/>
              <p:nvPr/>
            </p:nvSpPr>
            <p:spPr>
              <a:xfrm>
                <a:off x="655638" y="-1"/>
                <a:ext cx="422279" cy="527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9" y="21600"/>
                    </a:moveTo>
                    <a:lnTo>
                      <a:pt x="3898" y="8002"/>
                    </a:lnTo>
                    <a:lnTo>
                      <a:pt x="0" y="390"/>
                    </a:lnTo>
                    <a:lnTo>
                      <a:pt x="1218" y="0"/>
                    </a:lnTo>
                    <a:lnTo>
                      <a:pt x="5116" y="7417"/>
                    </a:lnTo>
                    <a:lnTo>
                      <a:pt x="21600" y="20819"/>
                    </a:lnTo>
                    <a:lnTo>
                      <a:pt x="20869"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3" name="Shape 117"/>
              <p:cNvSpPr/>
              <p:nvPr/>
            </p:nvSpPr>
            <p:spPr>
              <a:xfrm>
                <a:off x="1042194" y="488949"/>
                <a:ext cx="147642" cy="147641"/>
              </a:xfrm>
              <a:custGeom>
                <a:avLst/>
                <a:gdLst/>
                <a:ahLst/>
                <a:cxnLst>
                  <a:cxn ang="0">
                    <a:pos x="wd2" y="hd2"/>
                  </a:cxn>
                  <a:cxn ang="5400000">
                    <a:pos x="wd2" y="hd2"/>
                  </a:cxn>
                  <a:cxn ang="10800000">
                    <a:pos x="wd2" y="hd2"/>
                  </a:cxn>
                  <a:cxn ang="16200000">
                    <a:pos x="wd2" y="hd2"/>
                  </a:cxn>
                </a:cxnLst>
                <a:rect l="0" t="0" r="r" b="b"/>
                <a:pathLst>
                  <a:path w="19694" h="21600" fill="norm" stroke="1" extrusionOk="0">
                    <a:moveTo>
                      <a:pt x="9847" y="21600"/>
                    </a:moveTo>
                    <a:cubicBezTo>
                      <a:pt x="7306" y="21600"/>
                      <a:pt x="4765" y="20903"/>
                      <a:pt x="2859" y="18813"/>
                    </a:cubicBezTo>
                    <a:cubicBezTo>
                      <a:pt x="-953" y="13935"/>
                      <a:pt x="-953" y="6968"/>
                      <a:pt x="2859" y="2787"/>
                    </a:cubicBezTo>
                    <a:cubicBezTo>
                      <a:pt x="4765" y="697"/>
                      <a:pt x="7306" y="0"/>
                      <a:pt x="9847" y="0"/>
                    </a:cubicBezTo>
                    <a:cubicBezTo>
                      <a:pt x="12388" y="0"/>
                      <a:pt x="14929" y="697"/>
                      <a:pt x="16835" y="2787"/>
                    </a:cubicBezTo>
                    <a:cubicBezTo>
                      <a:pt x="20647" y="6968"/>
                      <a:pt x="20647" y="13935"/>
                      <a:pt x="16835" y="18813"/>
                    </a:cubicBezTo>
                    <a:cubicBezTo>
                      <a:pt x="14929" y="20903"/>
                      <a:pt x="12388" y="21600"/>
                      <a:pt x="9847" y="21600"/>
                    </a:cubicBezTo>
                    <a:close/>
                    <a:moveTo>
                      <a:pt x="9847" y="2787"/>
                    </a:moveTo>
                    <a:cubicBezTo>
                      <a:pt x="7941" y="2787"/>
                      <a:pt x="6035" y="3484"/>
                      <a:pt x="4765" y="4877"/>
                    </a:cubicBezTo>
                    <a:cubicBezTo>
                      <a:pt x="1588" y="8361"/>
                      <a:pt x="1588" y="13239"/>
                      <a:pt x="4765" y="16723"/>
                    </a:cubicBezTo>
                    <a:cubicBezTo>
                      <a:pt x="6035" y="18116"/>
                      <a:pt x="7941" y="18813"/>
                      <a:pt x="9847" y="18813"/>
                    </a:cubicBezTo>
                    <a:cubicBezTo>
                      <a:pt x="11753" y="18813"/>
                      <a:pt x="13659" y="18116"/>
                      <a:pt x="14929" y="16723"/>
                    </a:cubicBezTo>
                    <a:cubicBezTo>
                      <a:pt x="18106" y="13239"/>
                      <a:pt x="18106" y="8361"/>
                      <a:pt x="14929" y="4877"/>
                    </a:cubicBezTo>
                    <a:cubicBezTo>
                      <a:pt x="13659" y="3484"/>
                      <a:pt x="11753" y="2787"/>
                      <a:pt x="9847"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4" name="Shape 118"/>
              <p:cNvSpPr/>
              <p:nvPr/>
            </p:nvSpPr>
            <p:spPr>
              <a:xfrm>
                <a:off x="23812" y="1801812"/>
                <a:ext cx="123829" cy="127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2" y="21600"/>
                    </a:moveTo>
                    <a:lnTo>
                      <a:pt x="0" y="19170"/>
                    </a:lnTo>
                    <a:lnTo>
                      <a:pt x="19108" y="0"/>
                    </a:lnTo>
                    <a:lnTo>
                      <a:pt x="21600" y="2430"/>
                    </a:lnTo>
                    <a:lnTo>
                      <a:pt x="166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5" name="Shape 119"/>
              <p:cNvSpPr/>
              <p:nvPr/>
            </p:nvSpPr>
            <p:spPr>
              <a:xfrm>
                <a:off x="4762" y="3549650"/>
                <a:ext cx="147642" cy="481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116" y="21600"/>
                    </a:lnTo>
                    <a:lnTo>
                      <a:pt x="18116" y="5560"/>
                    </a:lnTo>
                    <a:lnTo>
                      <a:pt x="0" y="855"/>
                    </a:lnTo>
                    <a:lnTo>
                      <a:pt x="2787" y="0"/>
                    </a:lnTo>
                    <a:lnTo>
                      <a:pt x="21600" y="4919"/>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6" name="Shape 120"/>
              <p:cNvSpPr/>
              <p:nvPr/>
            </p:nvSpPr>
            <p:spPr>
              <a:xfrm>
                <a:off x="142875" y="1382712"/>
                <a:ext cx="142877" cy="4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8720" y="21600"/>
                    </a:lnTo>
                    <a:lnTo>
                      <a:pt x="18720" y="6048"/>
                    </a:lnTo>
                    <a:lnTo>
                      <a:pt x="0" y="648"/>
                    </a:lnTo>
                    <a:lnTo>
                      <a:pt x="2160" y="0"/>
                    </a:lnTo>
                    <a:lnTo>
                      <a:pt x="21600" y="5832"/>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7" name="Shape 121"/>
              <p:cNvSpPr/>
              <p:nvPr/>
            </p:nvSpPr>
            <p:spPr>
              <a:xfrm>
                <a:off x="219075" y="1849437"/>
                <a:ext cx="114302" cy="1079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5400" y="21600"/>
                      <a:pt x="0" y="16904"/>
                      <a:pt x="0" y="11270"/>
                    </a:cubicBezTo>
                    <a:cubicBezTo>
                      <a:pt x="0" y="4696"/>
                      <a:pt x="5400" y="0"/>
                      <a:pt x="10800" y="0"/>
                    </a:cubicBezTo>
                    <a:cubicBezTo>
                      <a:pt x="16200" y="0"/>
                      <a:pt x="21600" y="4696"/>
                      <a:pt x="21600" y="11270"/>
                    </a:cubicBezTo>
                    <a:cubicBezTo>
                      <a:pt x="21600" y="16904"/>
                      <a:pt x="16200" y="21600"/>
                      <a:pt x="10800" y="21600"/>
                    </a:cubicBezTo>
                    <a:close/>
                    <a:moveTo>
                      <a:pt x="10800" y="3757"/>
                    </a:moveTo>
                    <a:cubicBezTo>
                      <a:pt x="7200" y="3757"/>
                      <a:pt x="3600" y="7513"/>
                      <a:pt x="3600" y="11270"/>
                    </a:cubicBezTo>
                    <a:cubicBezTo>
                      <a:pt x="3600" y="15026"/>
                      <a:pt x="7200" y="17843"/>
                      <a:pt x="10800" y="17843"/>
                    </a:cubicBezTo>
                    <a:cubicBezTo>
                      <a:pt x="14400" y="17843"/>
                      <a:pt x="18000" y="15026"/>
                      <a:pt x="18000" y="11270"/>
                    </a:cubicBezTo>
                    <a:cubicBezTo>
                      <a:pt x="18000" y="7513"/>
                      <a:pt x="14400" y="3757"/>
                      <a:pt x="10800" y="375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8" name="Shape 122"/>
              <p:cNvSpPr/>
              <p:nvPr/>
            </p:nvSpPr>
            <p:spPr>
              <a:xfrm>
                <a:off x="147637" y="4662489"/>
                <a:ext cx="23816" cy="2181226"/>
              </a:xfrm>
              <a:prstGeom prst="rect">
                <a:avLst/>
              </a:pr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19" name="Shape 123"/>
              <p:cNvSpPr/>
              <p:nvPr/>
            </p:nvSpPr>
            <p:spPr>
              <a:xfrm>
                <a:off x="238125" y="5041901"/>
                <a:ext cx="369891"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1" y="21600"/>
                    </a:moveTo>
                    <a:lnTo>
                      <a:pt x="0" y="21600"/>
                    </a:lnTo>
                    <a:lnTo>
                      <a:pt x="0" y="9744"/>
                    </a:lnTo>
                    <a:lnTo>
                      <a:pt x="20209" y="0"/>
                    </a:lnTo>
                    <a:lnTo>
                      <a:pt x="21600" y="114"/>
                    </a:lnTo>
                    <a:lnTo>
                      <a:pt x="1391" y="9858"/>
                    </a:lnTo>
                    <a:lnTo>
                      <a:pt x="1391"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0" name="Shape 124"/>
              <p:cNvSpPr/>
              <p:nvPr/>
            </p:nvSpPr>
            <p:spPr>
              <a:xfrm>
                <a:off x="66675" y="4481513"/>
                <a:ext cx="190502" cy="1905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120" y="19440"/>
                      <a:pt x="19440" y="15660"/>
                      <a:pt x="19440" y="10800"/>
                    </a:cubicBezTo>
                    <a:cubicBezTo>
                      <a:pt x="19440" y="5940"/>
                      <a:pt x="1512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1" name="Shape 125"/>
              <p:cNvSpPr/>
              <p:nvPr/>
            </p:nvSpPr>
            <p:spPr>
              <a:xfrm>
                <a:off x="-2" y="5627690"/>
                <a:ext cx="85729" cy="1216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4400" y="21600"/>
                    </a:lnTo>
                    <a:lnTo>
                      <a:pt x="14400" y="4202"/>
                    </a:lnTo>
                    <a:lnTo>
                      <a:pt x="0" y="85"/>
                    </a:lnTo>
                    <a:lnTo>
                      <a:pt x="7200" y="0"/>
                    </a:lnTo>
                    <a:lnTo>
                      <a:pt x="21600" y="4117"/>
                    </a:lnTo>
                    <a:lnTo>
                      <a:pt x="21600"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2" name="Shape 126"/>
              <p:cNvSpPr/>
              <p:nvPr/>
            </p:nvSpPr>
            <p:spPr>
              <a:xfrm>
                <a:off x="541338" y="4867276"/>
                <a:ext cx="190503"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3" name="Shape 127"/>
              <p:cNvSpPr/>
              <p:nvPr/>
            </p:nvSpPr>
            <p:spPr>
              <a:xfrm>
                <a:off x="323850" y="5422902"/>
                <a:ext cx="374652" cy="142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 y="21600"/>
                    </a:moveTo>
                    <a:lnTo>
                      <a:pt x="0" y="21600"/>
                    </a:lnTo>
                    <a:lnTo>
                      <a:pt x="0" y="12388"/>
                    </a:lnTo>
                    <a:lnTo>
                      <a:pt x="275" y="12315"/>
                    </a:lnTo>
                    <a:lnTo>
                      <a:pt x="20227" y="0"/>
                    </a:lnTo>
                    <a:lnTo>
                      <a:pt x="21600" y="144"/>
                    </a:lnTo>
                    <a:lnTo>
                      <a:pt x="1647" y="12460"/>
                    </a:lnTo>
                    <a:lnTo>
                      <a:pt x="1647"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4" name="Shape 128"/>
              <p:cNvSpPr/>
              <p:nvPr/>
            </p:nvSpPr>
            <p:spPr>
              <a:xfrm>
                <a:off x="584200" y="5945190"/>
                <a:ext cx="152402" cy="91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75" y="21600"/>
                    </a:moveTo>
                    <a:lnTo>
                      <a:pt x="0" y="21375"/>
                    </a:lnTo>
                    <a:lnTo>
                      <a:pt x="18225" y="14387"/>
                    </a:lnTo>
                    <a:lnTo>
                      <a:pt x="18225" y="0"/>
                    </a:lnTo>
                    <a:lnTo>
                      <a:pt x="21600" y="0"/>
                    </a:lnTo>
                    <a:lnTo>
                      <a:pt x="21600" y="14500"/>
                    </a:lnTo>
                    <a:lnTo>
                      <a:pt x="3375"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5" name="Shape 129"/>
              <p:cNvSpPr/>
              <p:nvPr/>
            </p:nvSpPr>
            <p:spPr>
              <a:xfrm>
                <a:off x="627063" y="5246690"/>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6" name="Shape 130"/>
              <p:cNvSpPr/>
              <p:nvPr/>
            </p:nvSpPr>
            <p:spPr>
              <a:xfrm>
                <a:off x="627063" y="5764215"/>
                <a:ext cx="190503"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7" name="Shape 131"/>
              <p:cNvSpPr/>
              <p:nvPr/>
            </p:nvSpPr>
            <p:spPr>
              <a:xfrm>
                <a:off x="684213" y="6330952"/>
                <a:ext cx="417517" cy="517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2" y="21600"/>
                    </a:moveTo>
                    <a:lnTo>
                      <a:pt x="0" y="21202"/>
                    </a:lnTo>
                    <a:lnTo>
                      <a:pt x="3696" y="13649"/>
                    </a:lnTo>
                    <a:lnTo>
                      <a:pt x="3942" y="13649"/>
                    </a:lnTo>
                    <a:lnTo>
                      <a:pt x="20861" y="0"/>
                    </a:lnTo>
                    <a:lnTo>
                      <a:pt x="21600" y="795"/>
                    </a:lnTo>
                    <a:lnTo>
                      <a:pt x="4928" y="14245"/>
                    </a:lnTo>
                    <a:lnTo>
                      <a:pt x="1232" y="21600"/>
                    </a:ln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28" name="Shape 132"/>
              <p:cNvSpPr/>
              <p:nvPr/>
            </p:nvSpPr>
            <p:spPr>
              <a:xfrm>
                <a:off x="1063626" y="6221415"/>
                <a:ext cx="150026" cy="147641"/>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473" y="21600"/>
                    </a:moveTo>
                    <a:cubicBezTo>
                      <a:pt x="7855" y="21600"/>
                      <a:pt x="5236" y="20206"/>
                      <a:pt x="3273" y="18116"/>
                    </a:cubicBezTo>
                    <a:cubicBezTo>
                      <a:pt x="1309" y="16723"/>
                      <a:pt x="0" y="13935"/>
                      <a:pt x="0" y="10452"/>
                    </a:cubicBezTo>
                    <a:cubicBezTo>
                      <a:pt x="0" y="7665"/>
                      <a:pt x="1309" y="4877"/>
                      <a:pt x="3273" y="2787"/>
                    </a:cubicBezTo>
                    <a:cubicBezTo>
                      <a:pt x="5236" y="697"/>
                      <a:pt x="7855" y="0"/>
                      <a:pt x="10473" y="0"/>
                    </a:cubicBezTo>
                    <a:cubicBezTo>
                      <a:pt x="13091" y="0"/>
                      <a:pt x="15709" y="697"/>
                      <a:pt x="17673" y="2787"/>
                    </a:cubicBezTo>
                    <a:cubicBezTo>
                      <a:pt x="21600" y="6968"/>
                      <a:pt x="21600" y="13935"/>
                      <a:pt x="17673" y="18116"/>
                    </a:cubicBezTo>
                    <a:cubicBezTo>
                      <a:pt x="15709" y="20206"/>
                      <a:pt x="13091" y="21600"/>
                      <a:pt x="10473" y="21600"/>
                    </a:cubicBezTo>
                    <a:close/>
                    <a:moveTo>
                      <a:pt x="10473" y="2787"/>
                    </a:moveTo>
                    <a:cubicBezTo>
                      <a:pt x="8509" y="2787"/>
                      <a:pt x="6545" y="3484"/>
                      <a:pt x="5236" y="4877"/>
                    </a:cubicBezTo>
                    <a:cubicBezTo>
                      <a:pt x="3927" y="6271"/>
                      <a:pt x="2618" y="8361"/>
                      <a:pt x="2618" y="10452"/>
                    </a:cubicBezTo>
                    <a:cubicBezTo>
                      <a:pt x="2618" y="13239"/>
                      <a:pt x="3927" y="14632"/>
                      <a:pt x="5236" y="16723"/>
                    </a:cubicBezTo>
                    <a:cubicBezTo>
                      <a:pt x="6545" y="18116"/>
                      <a:pt x="8509" y="18813"/>
                      <a:pt x="10473" y="18813"/>
                    </a:cubicBezTo>
                    <a:cubicBezTo>
                      <a:pt x="12436" y="18813"/>
                      <a:pt x="14400" y="18116"/>
                      <a:pt x="15709" y="16723"/>
                    </a:cubicBezTo>
                    <a:cubicBezTo>
                      <a:pt x="18982" y="13239"/>
                      <a:pt x="18982" y="8361"/>
                      <a:pt x="15709" y="4877"/>
                    </a:cubicBezTo>
                    <a:cubicBezTo>
                      <a:pt x="14400" y="3484"/>
                      <a:pt x="12436" y="2787"/>
                      <a:pt x="10473" y="2787"/>
                    </a:cubicBezTo>
                    <a:close/>
                  </a:path>
                </a:pathLst>
              </a:custGeom>
              <a:gradFill flip="none" rotWithShape="1">
                <a:gsLst>
                  <a:gs pos="0">
                    <a:srgbClr val="82FFFF"/>
                  </a:gs>
                  <a:gs pos="100000">
                    <a:srgbClr val="3D97DE"/>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nvGrpSpPr>
            <p:cNvPr id="40" name="Group 144"/>
            <p:cNvGrpSpPr/>
            <p:nvPr/>
          </p:nvGrpSpPr>
          <p:grpSpPr>
            <a:xfrm>
              <a:off x="11386341" y="-1"/>
              <a:ext cx="667554" cy="6848482"/>
              <a:chOff x="-2" y="0"/>
              <a:chExt cx="667552" cy="6848480"/>
            </a:xfrm>
          </p:grpSpPr>
          <p:sp>
            <p:nvSpPr>
              <p:cNvPr id="30" name="Shape 134"/>
              <p:cNvSpPr/>
              <p:nvPr/>
            </p:nvSpPr>
            <p:spPr>
              <a:xfrm>
                <a:off x="111920" y="0"/>
                <a:ext cx="417517" cy="512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6" y="21600"/>
                    </a:moveTo>
                    <a:lnTo>
                      <a:pt x="0" y="20998"/>
                    </a:lnTo>
                    <a:lnTo>
                      <a:pt x="16672" y="7222"/>
                    </a:lnTo>
                    <a:lnTo>
                      <a:pt x="20368" y="0"/>
                    </a:lnTo>
                    <a:lnTo>
                      <a:pt x="21600" y="401"/>
                    </a:lnTo>
                    <a:lnTo>
                      <a:pt x="17904" y="7824"/>
                    </a:lnTo>
                    <a:lnTo>
                      <a:pt x="986"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1" name="Shape 135"/>
              <p:cNvSpPr/>
              <p:nvPr/>
            </p:nvSpPr>
            <p:spPr>
              <a:xfrm>
                <a:off x="-3" y="474662"/>
                <a:ext cx="150026" cy="152403"/>
              </a:xfrm>
              <a:custGeom>
                <a:avLst/>
                <a:gdLst/>
                <a:ahLst/>
                <a:cxnLst>
                  <a:cxn ang="0">
                    <a:pos x="wd2" y="hd2"/>
                  </a:cxn>
                  <a:cxn ang="5400000">
                    <a:pos x="wd2" y="hd2"/>
                  </a:cxn>
                  <a:cxn ang="10800000">
                    <a:pos x="wd2" y="hd2"/>
                  </a:cxn>
                  <a:cxn ang="16200000">
                    <a:pos x="wd2" y="hd2"/>
                  </a:cxn>
                </a:cxnLst>
                <a:rect l="0" t="0" r="r" b="b"/>
                <a:pathLst>
                  <a:path w="20618" h="21600" fill="norm" stroke="1" extrusionOk="0">
                    <a:moveTo>
                      <a:pt x="10145" y="21600"/>
                    </a:moveTo>
                    <a:cubicBezTo>
                      <a:pt x="7527" y="21600"/>
                      <a:pt x="4909" y="20250"/>
                      <a:pt x="2945" y="18225"/>
                    </a:cubicBezTo>
                    <a:cubicBezTo>
                      <a:pt x="-982" y="14175"/>
                      <a:pt x="-982" y="7425"/>
                      <a:pt x="2945" y="3375"/>
                    </a:cubicBezTo>
                    <a:cubicBezTo>
                      <a:pt x="4909" y="1350"/>
                      <a:pt x="7527" y="0"/>
                      <a:pt x="10145" y="0"/>
                    </a:cubicBezTo>
                    <a:cubicBezTo>
                      <a:pt x="12763" y="0"/>
                      <a:pt x="15382" y="1350"/>
                      <a:pt x="17345" y="3375"/>
                    </a:cubicBezTo>
                    <a:cubicBezTo>
                      <a:pt x="19309" y="5400"/>
                      <a:pt x="20618" y="8100"/>
                      <a:pt x="20618" y="10800"/>
                    </a:cubicBezTo>
                    <a:cubicBezTo>
                      <a:pt x="20618" y="13500"/>
                      <a:pt x="19309" y="16200"/>
                      <a:pt x="17345" y="18225"/>
                    </a:cubicBezTo>
                    <a:cubicBezTo>
                      <a:pt x="15382" y="20250"/>
                      <a:pt x="12763" y="21600"/>
                      <a:pt x="10145" y="21600"/>
                    </a:cubicBezTo>
                    <a:close/>
                    <a:moveTo>
                      <a:pt x="10145" y="2700"/>
                    </a:moveTo>
                    <a:cubicBezTo>
                      <a:pt x="8182" y="2700"/>
                      <a:pt x="6218" y="4050"/>
                      <a:pt x="4909" y="5400"/>
                    </a:cubicBezTo>
                    <a:cubicBezTo>
                      <a:pt x="1636" y="8100"/>
                      <a:pt x="1636" y="13500"/>
                      <a:pt x="4909" y="16200"/>
                    </a:cubicBezTo>
                    <a:cubicBezTo>
                      <a:pt x="6218" y="18225"/>
                      <a:pt x="8182" y="18900"/>
                      <a:pt x="10145" y="18900"/>
                    </a:cubicBezTo>
                    <a:cubicBezTo>
                      <a:pt x="12109" y="18900"/>
                      <a:pt x="14073" y="18225"/>
                      <a:pt x="16036" y="16200"/>
                    </a:cubicBezTo>
                    <a:cubicBezTo>
                      <a:pt x="18654" y="13500"/>
                      <a:pt x="18654" y="8100"/>
                      <a:pt x="16036" y="5400"/>
                    </a:cubicBezTo>
                    <a:cubicBezTo>
                      <a:pt x="14073" y="4050"/>
                      <a:pt x="12109" y="2700"/>
                      <a:pt x="10145" y="270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2" name="Shape 136"/>
              <p:cNvSpPr/>
              <p:nvPr/>
            </p:nvSpPr>
            <p:spPr>
              <a:xfrm>
                <a:off x="259557" y="1539874"/>
                <a:ext cx="188917" cy="19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3" name="Shape 137"/>
              <p:cNvSpPr/>
              <p:nvPr/>
            </p:nvSpPr>
            <p:spPr>
              <a:xfrm>
                <a:off x="159545" y="5694365"/>
                <a:ext cx="298454" cy="11541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3" y="21600"/>
                    </a:moveTo>
                    <a:lnTo>
                      <a:pt x="0" y="21600"/>
                    </a:lnTo>
                    <a:lnTo>
                      <a:pt x="0" y="12092"/>
                    </a:lnTo>
                    <a:lnTo>
                      <a:pt x="20221" y="0"/>
                    </a:lnTo>
                    <a:lnTo>
                      <a:pt x="21600" y="178"/>
                    </a:lnTo>
                    <a:lnTo>
                      <a:pt x="1723" y="12182"/>
                    </a:lnTo>
                    <a:lnTo>
                      <a:pt x="1723"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4" name="Shape 138"/>
              <p:cNvSpPr/>
              <p:nvPr/>
            </p:nvSpPr>
            <p:spPr>
              <a:xfrm>
                <a:off x="400846" y="5551490"/>
                <a:ext cx="157166" cy="1555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7" y="21600"/>
                    </a:moveTo>
                    <a:cubicBezTo>
                      <a:pt x="5236" y="21600"/>
                      <a:pt x="0" y="16364"/>
                      <a:pt x="0" y="10473"/>
                    </a:cubicBezTo>
                    <a:cubicBezTo>
                      <a:pt x="0" y="4582"/>
                      <a:pt x="5236" y="0"/>
                      <a:pt x="11127" y="0"/>
                    </a:cubicBezTo>
                    <a:cubicBezTo>
                      <a:pt x="17018" y="0"/>
                      <a:pt x="21600" y="4582"/>
                      <a:pt x="21600" y="10473"/>
                    </a:cubicBezTo>
                    <a:cubicBezTo>
                      <a:pt x="21600" y="16364"/>
                      <a:pt x="17018" y="21600"/>
                      <a:pt x="11127" y="21600"/>
                    </a:cubicBezTo>
                    <a:close/>
                    <a:moveTo>
                      <a:pt x="11127" y="2618"/>
                    </a:moveTo>
                    <a:cubicBezTo>
                      <a:pt x="6545" y="2618"/>
                      <a:pt x="2618" y="5891"/>
                      <a:pt x="2618" y="10473"/>
                    </a:cubicBezTo>
                    <a:cubicBezTo>
                      <a:pt x="2618" y="15055"/>
                      <a:pt x="6545" y="18982"/>
                      <a:pt x="11127" y="18982"/>
                    </a:cubicBezTo>
                    <a:cubicBezTo>
                      <a:pt x="15055" y="18982"/>
                      <a:pt x="18982" y="15055"/>
                      <a:pt x="18982" y="10473"/>
                    </a:cubicBezTo>
                    <a:cubicBezTo>
                      <a:pt x="18982" y="5891"/>
                      <a:pt x="15055" y="2618"/>
                      <a:pt x="11127" y="2618"/>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5" name="Shape 139"/>
              <p:cNvSpPr/>
              <p:nvPr/>
            </p:nvSpPr>
            <p:spPr>
              <a:xfrm>
                <a:off x="338933" y="4762"/>
                <a:ext cx="304805" cy="154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8" y="21600"/>
                    </a:moveTo>
                    <a:lnTo>
                      <a:pt x="0" y="21600"/>
                    </a:lnTo>
                    <a:lnTo>
                      <a:pt x="0" y="17538"/>
                    </a:lnTo>
                    <a:lnTo>
                      <a:pt x="19575" y="13630"/>
                    </a:lnTo>
                    <a:lnTo>
                      <a:pt x="19575" y="0"/>
                    </a:lnTo>
                    <a:lnTo>
                      <a:pt x="21600" y="0"/>
                    </a:lnTo>
                    <a:lnTo>
                      <a:pt x="21600" y="13764"/>
                    </a:lnTo>
                    <a:lnTo>
                      <a:pt x="1688" y="17671"/>
                    </a:lnTo>
                    <a:lnTo>
                      <a:pt x="1688"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6" name="Shape 140"/>
              <p:cNvSpPr/>
              <p:nvPr/>
            </p:nvSpPr>
            <p:spPr>
              <a:xfrm>
                <a:off x="264320" y="4867276"/>
                <a:ext cx="188917"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5940" y="2160"/>
                      <a:pt x="2160" y="5940"/>
                      <a:pt x="2160" y="10800"/>
                    </a:cubicBezTo>
                    <a:cubicBezTo>
                      <a:pt x="2160" y="15660"/>
                      <a:pt x="594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7" name="Shape 141"/>
              <p:cNvSpPr/>
              <p:nvPr/>
            </p:nvSpPr>
            <p:spPr>
              <a:xfrm>
                <a:off x="69057" y="5046664"/>
                <a:ext cx="307979" cy="1801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4" y="21600"/>
                    </a:moveTo>
                    <a:lnTo>
                      <a:pt x="0" y="21600"/>
                    </a:lnTo>
                    <a:lnTo>
                      <a:pt x="0" y="6737"/>
                    </a:lnTo>
                    <a:lnTo>
                      <a:pt x="19596" y="3368"/>
                    </a:lnTo>
                    <a:lnTo>
                      <a:pt x="19596" y="0"/>
                    </a:lnTo>
                    <a:lnTo>
                      <a:pt x="21600" y="0"/>
                    </a:lnTo>
                    <a:lnTo>
                      <a:pt x="21600" y="3483"/>
                    </a:lnTo>
                    <a:lnTo>
                      <a:pt x="2004" y="6851"/>
                    </a:lnTo>
                    <a:lnTo>
                      <a:pt x="2004" y="21600"/>
                    </a:ln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8" name="Shape 142"/>
              <p:cNvSpPr/>
              <p:nvPr/>
            </p:nvSpPr>
            <p:spPr>
              <a:xfrm>
                <a:off x="477046" y="6416677"/>
                <a:ext cx="190505" cy="188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60" y="21600"/>
                      <a:pt x="0" y="16740"/>
                      <a:pt x="0" y="10800"/>
                    </a:cubicBezTo>
                    <a:cubicBezTo>
                      <a:pt x="0" y="4860"/>
                      <a:pt x="4860" y="0"/>
                      <a:pt x="10800" y="0"/>
                    </a:cubicBezTo>
                    <a:cubicBezTo>
                      <a:pt x="16740" y="0"/>
                      <a:pt x="21600" y="4860"/>
                      <a:pt x="21600" y="10800"/>
                    </a:cubicBezTo>
                    <a:cubicBezTo>
                      <a:pt x="21600" y="16740"/>
                      <a:pt x="16740" y="21600"/>
                      <a:pt x="10800" y="21600"/>
                    </a:cubicBezTo>
                    <a:close/>
                    <a:moveTo>
                      <a:pt x="10800" y="2160"/>
                    </a:moveTo>
                    <a:cubicBezTo>
                      <a:pt x="6480" y="2160"/>
                      <a:pt x="2160" y="5940"/>
                      <a:pt x="2160" y="10800"/>
                    </a:cubicBezTo>
                    <a:cubicBezTo>
                      <a:pt x="2160" y="15660"/>
                      <a:pt x="6480" y="19440"/>
                      <a:pt x="10800" y="19440"/>
                    </a:cubicBezTo>
                    <a:cubicBezTo>
                      <a:pt x="15660" y="19440"/>
                      <a:pt x="19440" y="15660"/>
                      <a:pt x="19440" y="10800"/>
                    </a:cubicBezTo>
                    <a:cubicBezTo>
                      <a:pt x="19440" y="5940"/>
                      <a:pt x="15660" y="2160"/>
                      <a:pt x="10800" y="2160"/>
                    </a:cubicBezTo>
                    <a:close/>
                  </a:path>
                </a:pathLst>
              </a:cu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sp>
            <p:nvSpPr>
              <p:cNvPr id="39" name="Shape 143"/>
              <p:cNvSpPr/>
              <p:nvPr/>
            </p:nvSpPr>
            <p:spPr>
              <a:xfrm>
                <a:off x="567533" y="6596065"/>
                <a:ext cx="23816" cy="252415"/>
              </a:xfrm>
              <a:prstGeom prst="rect">
                <a:avLst/>
              </a:prstGeom>
              <a:gradFill flip="none" rotWithShape="1">
                <a:gsLst>
                  <a:gs pos="0">
                    <a:srgbClr val="82FFFF">
                      <a:alpha val="80000"/>
                    </a:srgbClr>
                  </a:gs>
                  <a:gs pos="100000">
                    <a:srgbClr val="3D97DE">
                      <a:alpha val="60000"/>
                    </a:srgbClr>
                  </a:gs>
                </a:gsLst>
                <a:lin ang="5400000" scaled="0"/>
              </a:gradFill>
              <a:ln w="12700" cap="flat">
                <a:noFill/>
                <a:miter lim="400000"/>
              </a:ln>
              <a:effectLst/>
            </p:spPr>
            <p:txBody>
              <a:bodyPr wrap="square" lIns="45718" tIns="45718" rIns="45718" bIns="45718" numCol="1" anchor="t">
                <a:noAutofit/>
              </a:bodyPr>
              <a:lstStyle/>
              <a:p>
                <a:pPr>
                  <a:defRPr>
                    <a:solidFill>
                      <a:srgbClr val="FFFFFF"/>
                    </a:solidFill>
                    <a:latin typeface="Tw Cen MT"/>
                    <a:ea typeface="Tw Cen MT"/>
                    <a:cs typeface="Tw Cen MT"/>
                    <a:sym typeface="Tw Cen MT"/>
                  </a:defRPr>
                </a:pPr>
              </a:p>
            </p:txBody>
          </p:sp>
        </p:grpSp>
      </p:grpSp>
      <p:sp>
        <p:nvSpPr>
          <p:cNvPr id="42" name="Titeltekst"/>
          <p:cNvSpPr txBox="1"/>
          <p:nvPr>
            <p:ph type="title"/>
          </p:nvPr>
        </p:nvSpPr>
        <p:spPr>
          <a:xfrm>
            <a:off x="1141412" y="466118"/>
            <a:ext cx="9906001" cy="178337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43" name="Brødtekst, niveau et…"/>
          <p:cNvSpPr txBox="1"/>
          <p:nvPr>
            <p:ph type="body" idx="1"/>
          </p:nvPr>
        </p:nvSpPr>
        <p:spPr>
          <a:xfrm>
            <a:off x="1141412" y="2249484"/>
            <a:ext cx="9906001" cy="460851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4" name="Lysbillednummer"/>
          <p:cNvSpPr txBox="1"/>
          <p:nvPr>
            <p:ph type="sldNum" sz="quarter" idx="2"/>
          </p:nvPr>
        </p:nvSpPr>
        <p:spPr>
          <a:xfrm>
            <a:off x="10803128" y="5950268"/>
            <a:ext cx="244284" cy="231137"/>
          </a:xfrm>
          <a:prstGeom prst="rect">
            <a:avLst/>
          </a:prstGeom>
          <a:ln w="12700">
            <a:miter lim="400000"/>
          </a:ln>
        </p:spPr>
        <p:txBody>
          <a:bodyPr wrap="none" lIns="45718" tIns="45718" rIns="45718" bIns="45718" anchor="ctr">
            <a:spAutoFit/>
          </a:bodyPr>
          <a:lstStyle>
            <a:lvl1pPr algn="r">
              <a:defRPr sz="1000">
                <a:solidFill>
                  <a:srgbClr val="FFFFFF"/>
                </a:solidFill>
                <a:latin typeface="Tw Cen MT"/>
                <a:ea typeface="Tw Cen MT"/>
                <a:cs typeface="Tw Cen MT"/>
                <a:sym typeface="Tw Cen M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1pPr>
      <a:lvl2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2pPr>
      <a:lvl3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3pPr>
      <a:lvl4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4pPr>
      <a:lvl5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5pPr>
      <a:lvl6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6pPr>
      <a:lvl7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7pPr>
      <a:lvl8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8pPr>
      <a:lvl9pPr marL="0" marR="0" indent="0" algn="l" defTabSz="914400" rtl="0" latinLnBrk="0">
        <a:lnSpc>
          <a:spcPct val="90000"/>
        </a:lnSpc>
        <a:spcBef>
          <a:spcPts val="0"/>
        </a:spcBef>
        <a:spcAft>
          <a:spcPts val="0"/>
        </a:spcAft>
        <a:buClrTx/>
        <a:buSzTx/>
        <a:buFontTx/>
        <a:buNone/>
        <a:tabLst/>
        <a:defRPr b="0" baseline="0" cap="all" i="0" spc="0" strike="noStrike" sz="3600" u="none">
          <a:solidFill>
            <a:srgbClr val="FFFFFF"/>
          </a:solidFill>
          <a:uFillTx/>
          <a:latin typeface="Tw Cen MT"/>
          <a:ea typeface="Tw Cen MT"/>
          <a:cs typeface="Tw Cen MT"/>
          <a:sym typeface="Tw Cen MT"/>
        </a:defRPr>
      </a:lvl9pPr>
    </p:titleStyle>
    <p:bodyStyle>
      <a:lvl1pPr marL="228600" marR="0" indent="-2286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1pPr>
      <a:lvl2pPr marL="731519" marR="0" indent="-274319"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2pPr>
      <a:lvl3pPr marL="1219200" marR="0" indent="-3048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3pPr>
      <a:lvl4pPr marL="1714500" marR="0" indent="-3429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4pPr>
      <a:lvl5pPr marL="2171700" marR="0" indent="-342900"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5pPr>
      <a:lvl6pPr marL="2677884"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6pPr>
      <a:lvl7pPr marL="3135084"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7pPr>
      <a:lvl8pPr marL="3592283" marR="0" indent="-391884"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8pPr>
      <a:lvl9pPr marL="4049483" marR="0" indent="-391883" algn="l" defTabSz="914400" rtl="0" latinLnBrk="0">
        <a:lnSpc>
          <a:spcPct val="120000"/>
        </a:lnSpc>
        <a:spcBef>
          <a:spcPts val="1000"/>
        </a:spcBef>
        <a:spcAft>
          <a:spcPts val="0"/>
        </a:spcAft>
        <a:buClrTx/>
        <a:buSzPct val="125000"/>
        <a:buFont typeface="Arial"/>
        <a:buChar char="•"/>
        <a:tabLst/>
        <a:defRPr b="0" baseline="0" cap="none" i="0" spc="0" strike="noStrike" sz="2400" u="none">
          <a:solidFill>
            <a:srgbClr val="FFFFFF"/>
          </a:solidFill>
          <a:uFillTx/>
          <a:latin typeface="Tw Cen MT"/>
          <a:ea typeface="Tw Cen MT"/>
          <a:cs typeface="Tw Cen MT"/>
          <a:sym typeface="Tw Cen MT"/>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1pPr>
      <a:lvl2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2pPr>
      <a:lvl3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3pPr>
      <a:lvl4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4pPr>
      <a:lvl5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5pPr>
      <a:lvl6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6pPr>
      <a:lvl7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7pPr>
      <a:lvl8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8pPr>
      <a:lvl9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jpeg"/><Relationship Id="rId3" Type="http://schemas.openxmlformats.org/officeDocument/2006/relationships/hyperlink" Target="https://code.org/" TargetMode="Externa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91" name="image3.jpg" descr="image3.jpg"/>
          <p:cNvPicPr>
            <a:picLocks noChangeAspect="1"/>
          </p:cNvPicPr>
          <p:nvPr/>
        </p:nvPicPr>
        <p:blipFill>
          <a:blip r:embed="rId2">
            <a:extLst/>
          </a:blip>
          <a:stretch>
            <a:fillRect/>
          </a:stretch>
        </p:blipFill>
        <p:spPr>
          <a:xfrm>
            <a:off x="2877541" y="901160"/>
            <a:ext cx="6436918" cy="4290209"/>
          </a:xfrm>
          <a:prstGeom prst="rect">
            <a:avLst/>
          </a:prstGeom>
          <a:ln w="12700">
            <a:solidFill>
              <a:srgbClr val="FFFFFF"/>
            </a:solidFill>
            <a:miter lim="400000"/>
          </a:ln>
        </p:spPr>
      </p:pic>
      <p:sp>
        <p:nvSpPr>
          <p:cNvPr id="892" name="Shape 223"/>
          <p:cNvSpPr txBox="1"/>
          <p:nvPr>
            <p:ph type="title" idx="4294967295"/>
          </p:nvPr>
        </p:nvSpPr>
        <p:spPr>
          <a:xfrm>
            <a:off x="804226" y="5354242"/>
            <a:ext cx="11355545" cy="1119233"/>
          </a:xfrm>
          <a:prstGeom prst="rect">
            <a:avLst/>
          </a:prstGeom>
        </p:spPr>
        <p:txBody>
          <a:bodyPr lIns="0" tIns="0" rIns="0" bIns="0" anchor="b"/>
          <a:lstStyle/>
          <a:p>
            <a:pPr defTabSz="521208">
              <a:lnSpc>
                <a:spcPct val="110000"/>
              </a:lnSpc>
              <a:defRPr cap="none" spc="-100" sz="3300">
                <a:solidFill>
                  <a:srgbClr val="FFFBF8"/>
                </a:solidFill>
                <a:latin typeface="Klint Pro Regular"/>
                <a:ea typeface="Klint Pro Regular"/>
                <a:cs typeface="Klint Pro Regular"/>
                <a:sym typeface="Klint Pro Regular"/>
              </a:defRPr>
            </a:pPr>
            <a:r>
              <a:t>Programmeringsforståelse og </a:t>
            </a:r>
            <a:br/>
            <a:r>
              <a:t>simpel programmering</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4" name="Shape 225"/>
          <p:cNvSpPr txBox="1"/>
          <p:nvPr>
            <p:ph type="title"/>
          </p:nvPr>
        </p:nvSpPr>
        <p:spPr>
          <a:xfrm>
            <a:off x="1066800" y="-17365"/>
            <a:ext cx="10058400" cy="1737362"/>
          </a:xfrm>
          <a:prstGeom prst="rect">
            <a:avLst/>
          </a:prstGeom>
        </p:spPr>
        <p:txBody>
          <a:bodyPr/>
          <a:lstStyle>
            <a:lvl1pPr>
              <a:defRPr spc="-100" sz="4400"/>
            </a:lvl1pPr>
          </a:lstStyle>
          <a:p>
            <a:pPr/>
            <a:r>
              <a:t>Undervisningens mål</a:t>
            </a:r>
          </a:p>
        </p:txBody>
      </p:sp>
      <p:sp>
        <p:nvSpPr>
          <p:cNvPr id="895" name="Shape 226"/>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896" name="Shape 227"/>
          <p:cNvSpPr txBox="1"/>
          <p:nvPr>
            <p:ph type="body" sz="half" idx="1"/>
          </p:nvPr>
        </p:nvSpPr>
        <p:spPr>
          <a:xfrm>
            <a:off x="2798997" y="2522420"/>
            <a:ext cx="6594003" cy="3254650"/>
          </a:xfrm>
          <a:prstGeom prst="rect">
            <a:avLst/>
          </a:prstGeom>
        </p:spPr>
        <p:txBody>
          <a:bodyPr/>
          <a:lstStyle/>
          <a:p>
            <a:pPr>
              <a:lnSpc>
                <a:spcPct val="120000"/>
              </a:lnSpc>
              <a:spcBef>
                <a:spcPts val="1000"/>
              </a:spcBef>
              <a:defRPr cap="none" sz="2100">
                <a:solidFill>
                  <a:srgbClr val="011820"/>
                </a:solidFill>
              </a:defRPr>
            </a:pPr>
            <a:r>
              <a:t>Vi skal over de næste to dage arbejde med programmeringsforståelse og simpel programmering.</a:t>
            </a:r>
          </a:p>
          <a:p>
            <a:pPr>
              <a:lnSpc>
                <a:spcPct val="120000"/>
              </a:lnSpc>
              <a:spcBef>
                <a:spcPts val="1000"/>
              </a:spcBef>
              <a:defRPr cap="none" sz="2100">
                <a:solidFill>
                  <a:srgbClr val="011820"/>
                </a:solidFill>
              </a:defRPr>
            </a:pPr>
          </a:p>
          <a:p>
            <a:pPr marL="280734" indent="-280734">
              <a:lnSpc>
                <a:spcPct val="120000"/>
              </a:lnSpc>
              <a:spcBef>
                <a:spcPts val="1000"/>
              </a:spcBef>
              <a:buSzPct val="100000"/>
              <a:buChar char="•"/>
              <a:defRPr cap="none" sz="2100">
                <a:solidFill>
                  <a:srgbClr val="011820"/>
                </a:solidFill>
              </a:defRPr>
            </a:pPr>
            <a:r>
              <a:t>Programmeringsforståelse: Hvad bruger vi det til? Hvordan kan programmer være bygget op?</a:t>
            </a:r>
          </a:p>
          <a:p>
            <a:pPr marL="280734" indent="-280734">
              <a:lnSpc>
                <a:spcPct val="120000"/>
              </a:lnSpc>
              <a:spcBef>
                <a:spcPts val="1000"/>
              </a:spcBef>
              <a:buSzPct val="100000"/>
              <a:buChar char="•"/>
              <a:defRPr cap="none" sz="2100">
                <a:solidFill>
                  <a:srgbClr val="011820"/>
                </a:solidFill>
              </a:defRPr>
            </a:pPr>
            <a:r>
              <a:t>Simpel programmering: I skal programmere et simpelt buk, der skal laves i vores cnc kantbukker.</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8" name="Shape 229"/>
          <p:cNvSpPr txBox="1"/>
          <p:nvPr>
            <p:ph type="title"/>
          </p:nvPr>
        </p:nvSpPr>
        <p:spPr>
          <a:xfrm>
            <a:off x="1066800" y="-17365"/>
            <a:ext cx="10058400" cy="1737362"/>
          </a:xfrm>
          <a:prstGeom prst="rect">
            <a:avLst/>
          </a:prstGeom>
        </p:spPr>
        <p:txBody>
          <a:bodyPr/>
          <a:lstStyle>
            <a:lvl1pPr>
              <a:defRPr spc="-100" sz="4400"/>
            </a:lvl1pPr>
          </a:lstStyle>
          <a:p>
            <a:pPr/>
            <a:r>
              <a:t>Hvad er programmering?</a:t>
            </a:r>
          </a:p>
        </p:txBody>
      </p:sp>
      <p:sp>
        <p:nvSpPr>
          <p:cNvPr id="899" name="Shape 230"/>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00" name="Shape 231"/>
          <p:cNvSpPr txBox="1"/>
          <p:nvPr>
            <p:ph type="body" sz="half" idx="1"/>
          </p:nvPr>
        </p:nvSpPr>
        <p:spPr>
          <a:xfrm>
            <a:off x="2179398" y="2640995"/>
            <a:ext cx="7833201" cy="3277098"/>
          </a:xfrm>
          <a:prstGeom prst="rect">
            <a:avLst/>
          </a:prstGeom>
        </p:spPr>
        <p:txBody>
          <a:bodyPr/>
          <a:lstStyle/>
          <a:p>
            <a:pPr marL="220578" indent="-220578">
              <a:lnSpc>
                <a:spcPct val="120000"/>
              </a:lnSpc>
              <a:spcBef>
                <a:spcPts val="1000"/>
              </a:spcBef>
              <a:buClr>
                <a:srgbClr val="EF5262"/>
              </a:buClr>
              <a:buSzPct val="100000"/>
              <a:buChar char="•"/>
              <a:defRPr cap="none" sz="1700">
                <a:solidFill>
                  <a:srgbClr val="011820"/>
                </a:solidFill>
              </a:defRPr>
            </a:pPr>
            <a:r>
              <a:t>Programmer er noget, der som udgangspunkt er lavet for at udføre en opgave eller løse et problem.</a:t>
            </a:r>
          </a:p>
          <a:p>
            <a:pPr marL="220578" indent="-220578">
              <a:lnSpc>
                <a:spcPct val="120000"/>
              </a:lnSpc>
              <a:spcBef>
                <a:spcPts val="1000"/>
              </a:spcBef>
              <a:buClr>
                <a:srgbClr val="EF5262"/>
              </a:buClr>
              <a:buSzPct val="100000"/>
              <a:buChar char="•"/>
              <a:defRPr cap="none" sz="1700">
                <a:solidFill>
                  <a:srgbClr val="011820"/>
                </a:solidFill>
              </a:defRPr>
            </a:pPr>
            <a:r>
              <a:t>Programmering skal forstås som en trinvis opbygning af en handling. En pc, eller en cnc maskine kan ikke udføre en handling uden at få helt præcist at vide, hvad den skal.</a:t>
            </a:r>
          </a:p>
          <a:p>
            <a:pPr marL="220578" indent="-220578">
              <a:lnSpc>
                <a:spcPct val="120000"/>
              </a:lnSpc>
              <a:spcBef>
                <a:spcPts val="1000"/>
              </a:spcBef>
              <a:buClr>
                <a:srgbClr val="EF5262"/>
              </a:buClr>
              <a:buSzPct val="100000"/>
              <a:buChar char="•"/>
              <a:defRPr cap="none" sz="1700">
                <a:solidFill>
                  <a:srgbClr val="011820"/>
                </a:solidFill>
              </a:defRPr>
            </a:pPr>
            <a:r>
              <a:t>Programmering kan være meget simple algoritmer som f.eks. et buk i en bukkemaskine eller meget komplekse algoritmer i et spil.</a:t>
            </a:r>
          </a:p>
          <a:p>
            <a:pPr marL="220578" indent="-220578">
              <a:lnSpc>
                <a:spcPct val="120000"/>
              </a:lnSpc>
              <a:spcBef>
                <a:spcPts val="1000"/>
              </a:spcBef>
              <a:buClr>
                <a:srgbClr val="EF5262"/>
              </a:buClr>
              <a:buSzPct val="100000"/>
              <a:buChar char="•"/>
              <a:defRPr cap="none" sz="1700">
                <a:solidFill>
                  <a:srgbClr val="011820"/>
                </a:solidFill>
              </a:defRPr>
            </a:pPr>
            <a:r>
              <a:t>Når vi skal programmere et buk, er der måske 5-6 kodelinjer i vores algoritme, mens der kan være millioner og atter millioner af kodelinjer i et spil.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2" name="Shape 233"/>
          <p:cNvSpPr txBox="1"/>
          <p:nvPr>
            <p:ph type="title"/>
          </p:nvPr>
        </p:nvSpPr>
        <p:spPr>
          <a:xfrm>
            <a:off x="1066800" y="-17365"/>
            <a:ext cx="10058400" cy="1737362"/>
          </a:xfrm>
          <a:prstGeom prst="rect">
            <a:avLst/>
          </a:prstGeom>
        </p:spPr>
        <p:txBody>
          <a:bodyPr/>
          <a:lstStyle>
            <a:lvl1pPr>
              <a:defRPr spc="-100"/>
            </a:lvl1pPr>
          </a:lstStyle>
          <a:p>
            <a:pPr/>
            <a:r>
              <a:t>Programmeringsforståelse</a:t>
            </a:r>
          </a:p>
        </p:txBody>
      </p:sp>
      <p:sp>
        <p:nvSpPr>
          <p:cNvPr id="903" name="Shape 234"/>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904" name="Shape 235"/>
          <p:cNvSpPr txBox="1"/>
          <p:nvPr>
            <p:ph type="body" sz="half" idx="1"/>
          </p:nvPr>
        </p:nvSpPr>
        <p:spPr>
          <a:xfrm>
            <a:off x="2270435" y="2704495"/>
            <a:ext cx="7651130" cy="3277098"/>
          </a:xfrm>
          <a:prstGeom prst="rect">
            <a:avLst/>
          </a:prstGeom>
        </p:spPr>
        <p:txBody>
          <a:bodyPr/>
          <a:lstStyle/>
          <a:p>
            <a:pPr>
              <a:lnSpc>
                <a:spcPct val="96000"/>
              </a:lnSpc>
              <a:spcBef>
                <a:spcPts val="1000"/>
              </a:spcBef>
              <a:defRPr cap="none" sz="1600">
                <a:solidFill>
                  <a:srgbClr val="011820"/>
                </a:solidFill>
              </a:defRPr>
            </a:pPr>
            <a:r>
              <a:t>Programmer laves for at udføre en opgave eller løse et problem.</a:t>
            </a:r>
            <a:endParaRPr sz="2200"/>
          </a:p>
          <a:p>
            <a:pPr>
              <a:lnSpc>
                <a:spcPct val="96000"/>
              </a:lnSpc>
              <a:spcBef>
                <a:spcPts val="1000"/>
              </a:spcBef>
              <a:defRPr cap="none" sz="1600">
                <a:solidFill>
                  <a:srgbClr val="011820"/>
                </a:solidFill>
              </a:defRPr>
            </a:pPr>
            <a:r>
              <a:t>Programmer kan deles op i forskellige dele. Da det er simpel programmering, vi skal arbejde med, er det inddelt i følgende elementer:</a:t>
            </a:r>
            <a:endParaRPr sz="2200"/>
          </a:p>
          <a:p>
            <a:pPr marL="160420" indent="-160420">
              <a:lnSpc>
                <a:spcPct val="96000"/>
              </a:lnSpc>
              <a:spcBef>
                <a:spcPts val="1000"/>
              </a:spcBef>
              <a:buClr>
                <a:srgbClr val="EF5262"/>
              </a:buClr>
              <a:buSzPct val="100000"/>
              <a:buChar char="•"/>
              <a:defRPr cap="none" sz="1600">
                <a:solidFill>
                  <a:srgbClr val="EF5262"/>
                </a:solidFill>
              </a:defRPr>
            </a:pPr>
            <a:r>
              <a:t>Algoritmer:</a:t>
            </a:r>
            <a:r>
              <a:rPr>
                <a:solidFill>
                  <a:srgbClr val="011820"/>
                </a:solidFill>
              </a:rPr>
              <a:t> En trinvis instruks i, hvordan en opgave løses.</a:t>
            </a:r>
            <a:endParaRPr sz="2200">
              <a:solidFill>
                <a:srgbClr val="011820"/>
              </a:solidFill>
            </a:endParaRPr>
          </a:p>
          <a:p>
            <a:pPr marL="160420" indent="-160420">
              <a:lnSpc>
                <a:spcPct val="96000"/>
              </a:lnSpc>
              <a:spcBef>
                <a:spcPts val="1000"/>
              </a:spcBef>
              <a:buClr>
                <a:srgbClr val="EF5262"/>
              </a:buClr>
              <a:buSzPct val="100000"/>
              <a:buChar char="•"/>
              <a:defRPr cap="none" sz="1600">
                <a:solidFill>
                  <a:srgbClr val="EF5262"/>
                </a:solidFill>
              </a:defRPr>
            </a:pPr>
            <a:r>
              <a:t>Kode:</a:t>
            </a:r>
            <a:r>
              <a:rPr>
                <a:solidFill>
                  <a:srgbClr val="011820"/>
                </a:solidFill>
              </a:rPr>
              <a:t> De enkelte linjer i algoritmen, der beskriver en handling eller et skridt.</a:t>
            </a:r>
            <a:endParaRPr sz="2200">
              <a:solidFill>
                <a:srgbClr val="011820"/>
              </a:solidFill>
            </a:endParaRPr>
          </a:p>
          <a:p>
            <a:pPr marL="160420" indent="-160420">
              <a:lnSpc>
                <a:spcPct val="96000"/>
              </a:lnSpc>
              <a:spcBef>
                <a:spcPts val="1000"/>
              </a:spcBef>
              <a:buClr>
                <a:srgbClr val="EF5262"/>
              </a:buClr>
              <a:buSzPct val="100000"/>
              <a:buChar char="•"/>
              <a:defRPr cap="none" sz="1600">
                <a:solidFill>
                  <a:srgbClr val="EF5262"/>
                </a:solidFill>
              </a:defRPr>
            </a:pPr>
            <a:r>
              <a:t>Sekvens:</a:t>
            </a:r>
            <a:r>
              <a:rPr>
                <a:solidFill>
                  <a:srgbClr val="011820"/>
                </a:solidFill>
              </a:rPr>
              <a:t> Opdeling af algoritmen i evt. delmål. Det kunne være: Opstart, udførelse og afslutning.</a:t>
            </a:r>
            <a:endParaRPr sz="1800">
              <a:solidFill>
                <a:srgbClr val="011820"/>
              </a:solidFill>
            </a:endParaRPr>
          </a:p>
          <a:p>
            <a:pPr marL="160420" indent="-160420">
              <a:lnSpc>
                <a:spcPct val="96000"/>
              </a:lnSpc>
              <a:spcBef>
                <a:spcPts val="1000"/>
              </a:spcBef>
              <a:buClr>
                <a:srgbClr val="EF5262"/>
              </a:buClr>
              <a:buSzPct val="100000"/>
              <a:buChar char="•"/>
              <a:defRPr cap="none" sz="1600">
                <a:solidFill>
                  <a:srgbClr val="EF5262"/>
                </a:solidFill>
              </a:defRPr>
            </a:pPr>
            <a:r>
              <a:t>Løkker: </a:t>
            </a:r>
            <a:r>
              <a:rPr>
                <a:solidFill>
                  <a:srgbClr val="011820"/>
                </a:solidFill>
              </a:rPr>
              <a:t>Gentagelser af sekvenser, eller enkelte skridt i algoritmen.</a:t>
            </a:r>
            <a:br>
              <a:rPr>
                <a:solidFill>
                  <a:srgbClr val="011820"/>
                </a:solidFill>
              </a:rPr>
            </a:br>
            <a:r>
              <a:rPr>
                <a:solidFill>
                  <a:srgbClr val="011820"/>
                </a:solidFill>
              </a:rPr>
              <a:t>Det kunne være: To buk efter hinanden med samme længde og vinkel. </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10" name="Group 241"/>
          <p:cNvGrpSpPr/>
          <p:nvPr/>
        </p:nvGrpSpPr>
        <p:grpSpPr>
          <a:xfrm>
            <a:off x="2312234" y="2786407"/>
            <a:ext cx="7567357" cy="3254689"/>
            <a:chOff x="-1" y="0"/>
            <a:chExt cx="7567355" cy="3254688"/>
          </a:xfrm>
        </p:grpSpPr>
        <p:sp>
          <p:nvSpPr>
            <p:cNvPr id="906" name="Shape 237"/>
            <p:cNvSpPr/>
            <p:nvPr/>
          </p:nvSpPr>
          <p:spPr>
            <a:xfrm>
              <a:off x="4136540" y="-1"/>
              <a:ext cx="3430815" cy="3254689"/>
            </a:xfrm>
            <a:prstGeom prst="ellipse">
              <a:avLst/>
            </a:prstGeom>
            <a:solidFill>
              <a:srgbClr val="FFFFFF"/>
            </a:solidFill>
            <a:ln w="12700" cap="flat">
              <a:solidFill>
                <a:srgbClr val="EF5262"/>
              </a:solidFill>
              <a:prstDash val="solid"/>
              <a:bevel/>
            </a:ln>
            <a:effectLst/>
          </p:spPr>
          <p:txBody>
            <a:bodyPr wrap="square" lIns="45718" tIns="45718" rIns="45718" bIns="45718" numCol="1" anchor="ctr">
              <a:noAutofit/>
            </a:bodyPr>
            <a:lstStyle/>
            <a:p>
              <a:pPr>
                <a:defRPr>
                  <a:latin typeface="Tw Cen MT"/>
                  <a:ea typeface="Tw Cen MT"/>
                  <a:cs typeface="Tw Cen MT"/>
                  <a:sym typeface="Tw Cen MT"/>
                </a:defRPr>
              </a:pPr>
            </a:p>
          </p:txBody>
        </p:sp>
        <p:sp>
          <p:nvSpPr>
            <p:cNvPr id="907" name="Shape 238"/>
            <p:cNvSpPr/>
            <p:nvPr/>
          </p:nvSpPr>
          <p:spPr>
            <a:xfrm>
              <a:off x="-2" y="-1"/>
              <a:ext cx="3430813" cy="3254689"/>
            </a:xfrm>
            <a:prstGeom prst="ellipse">
              <a:avLst/>
            </a:prstGeom>
            <a:solidFill>
              <a:srgbClr val="FFFFFF"/>
            </a:solidFill>
            <a:ln w="12700" cap="flat">
              <a:solidFill>
                <a:srgbClr val="EF5262"/>
              </a:solidFill>
              <a:prstDash val="solid"/>
              <a:bevel/>
            </a:ln>
            <a:effectLst/>
          </p:spPr>
          <p:txBody>
            <a:bodyPr wrap="square" lIns="45718" tIns="45718" rIns="45718" bIns="45718" numCol="1" anchor="ctr">
              <a:noAutofit/>
            </a:bodyPr>
            <a:lstStyle/>
            <a:p>
              <a:pPr>
                <a:defRPr>
                  <a:latin typeface="Tw Cen MT"/>
                  <a:ea typeface="Tw Cen MT"/>
                  <a:cs typeface="Tw Cen MT"/>
                  <a:sym typeface="Tw Cen MT"/>
                </a:defRPr>
              </a:pPr>
            </a:p>
          </p:txBody>
        </p:sp>
        <p:pic>
          <p:nvPicPr>
            <p:cNvPr id="908" name="image4.png" descr="image4.png"/>
            <p:cNvPicPr>
              <a:picLocks noChangeAspect="1"/>
            </p:cNvPicPr>
            <p:nvPr/>
          </p:nvPicPr>
          <p:blipFill>
            <a:blip r:embed="rId2">
              <a:extLst/>
            </a:blip>
            <a:stretch>
              <a:fillRect/>
            </a:stretch>
          </p:blipFill>
          <p:spPr>
            <a:xfrm>
              <a:off x="216957" y="128890"/>
              <a:ext cx="2997071" cy="2997071"/>
            </a:xfrm>
            <a:prstGeom prst="rect">
              <a:avLst/>
            </a:prstGeom>
            <a:ln w="12700" cap="flat">
              <a:noFill/>
              <a:miter lim="400000"/>
            </a:ln>
            <a:effectLst/>
          </p:spPr>
        </p:pic>
        <p:pic>
          <p:nvPicPr>
            <p:cNvPr id="909" name="image5.png" descr="image5.png"/>
            <p:cNvPicPr>
              <a:picLocks noChangeAspect="1"/>
            </p:cNvPicPr>
            <p:nvPr/>
          </p:nvPicPr>
          <p:blipFill>
            <a:blip r:embed="rId3">
              <a:extLst/>
            </a:blip>
            <a:stretch>
              <a:fillRect/>
            </a:stretch>
          </p:blipFill>
          <p:spPr>
            <a:xfrm>
              <a:off x="4739365" y="885645"/>
              <a:ext cx="2225339" cy="1483561"/>
            </a:xfrm>
            <a:prstGeom prst="rect">
              <a:avLst/>
            </a:prstGeom>
            <a:ln w="12700" cap="flat">
              <a:noFill/>
              <a:miter lim="400000"/>
            </a:ln>
            <a:effectLst/>
          </p:spPr>
        </p:pic>
      </p:grpSp>
      <p:sp>
        <p:nvSpPr>
          <p:cNvPr id="911" name="Shape 242"/>
          <p:cNvSpPr txBox="1"/>
          <p:nvPr>
            <p:ph type="body" sz="quarter" idx="4294967295"/>
          </p:nvPr>
        </p:nvSpPr>
        <p:spPr>
          <a:xfrm>
            <a:off x="2450439" y="1699442"/>
            <a:ext cx="3154427" cy="823913"/>
          </a:xfrm>
          <a:prstGeom prst="rect">
            <a:avLst/>
          </a:prstGeom>
        </p:spPr>
        <p:txBody>
          <a:bodyPr lIns="0" tIns="0" rIns="0" bIns="0" anchor="b"/>
          <a:lstStyle>
            <a:lvl1pPr marL="0" indent="0" algn="ctr">
              <a:lnSpc>
                <a:spcPct val="90000"/>
              </a:lnSpc>
              <a:buSzTx/>
              <a:buNone/>
              <a:defRPr cap="all" sz="2000" u="sng">
                <a:latin typeface="Klint Pro Regular"/>
                <a:ea typeface="Klint Pro Regular"/>
                <a:cs typeface="Klint Pro Regular"/>
                <a:sym typeface="Klint Pro Regular"/>
              </a:defRPr>
            </a:lvl1pPr>
          </a:lstStyle>
          <a:p>
            <a:pPr/>
            <a:r>
              <a:t>Software</a:t>
            </a:r>
          </a:p>
        </p:txBody>
      </p:sp>
      <p:sp>
        <p:nvSpPr>
          <p:cNvPr id="912" name="Shape 243"/>
          <p:cNvSpPr txBox="1"/>
          <p:nvPr/>
        </p:nvSpPr>
        <p:spPr>
          <a:xfrm>
            <a:off x="6696009" y="1699442"/>
            <a:ext cx="2943951" cy="823913"/>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ctr" defTabSz="914400">
              <a:lnSpc>
                <a:spcPct val="90000"/>
              </a:lnSpc>
              <a:spcBef>
                <a:spcPts val="1000"/>
              </a:spcBef>
              <a:defRPr cap="all" sz="2000" u="sng">
                <a:solidFill>
                  <a:srgbClr val="FFFFFF"/>
                </a:solidFill>
                <a:latin typeface="Klint Pro Regular"/>
                <a:ea typeface="Klint Pro Regular"/>
                <a:cs typeface="Klint Pro Regular"/>
                <a:sym typeface="Klint Pro Regular"/>
              </a:defRPr>
            </a:lvl1pPr>
          </a:lstStyle>
          <a:p>
            <a:pPr/>
            <a:r>
              <a:t>Hardware</a:t>
            </a:r>
          </a:p>
        </p:txBody>
      </p:sp>
      <p:sp>
        <p:nvSpPr>
          <p:cNvPr id="913" name="Shape 244"/>
          <p:cNvSpPr txBox="1"/>
          <p:nvPr>
            <p:ph type="title" idx="4294967295"/>
          </p:nvPr>
        </p:nvSpPr>
        <p:spPr>
          <a:xfrm>
            <a:off x="0" y="816782"/>
            <a:ext cx="12192000" cy="987866"/>
          </a:xfrm>
          <a:prstGeom prst="rect">
            <a:avLst/>
          </a:prstGeom>
        </p:spPr>
        <p:txBody>
          <a:bodyPr lIns="0" tIns="0" rIns="0" bIns="0" anchor="b"/>
          <a:lstStyle/>
          <a:p>
            <a:pPr algn="ctr">
              <a:lnSpc>
                <a:spcPct val="110000"/>
              </a:lnSpc>
              <a:defRPr cap="none" spc="-100" sz="2700">
                <a:latin typeface="Klint Pro Regular"/>
                <a:ea typeface="Klint Pro Regular"/>
                <a:cs typeface="Klint Pro Regular"/>
                <a:sym typeface="Klint Pro Regular"/>
              </a:defRPr>
            </a:pPr>
            <a:r>
              <a:t>Det, der skal udføre algoritmen i programmet, </a:t>
            </a:r>
            <a:br/>
            <a:r>
              <a:t>kan både være </a:t>
            </a:r>
            <a:r>
              <a:rPr i="1">
                <a:solidFill>
                  <a:srgbClr val="EF5262"/>
                </a:solidFill>
                <a:latin typeface="Klint Pro Light"/>
                <a:ea typeface="Klint Pro Light"/>
                <a:cs typeface="Klint Pro Light"/>
                <a:sym typeface="Klint Pro Light"/>
              </a:rPr>
              <a:t>software</a:t>
            </a:r>
            <a:r>
              <a:rPr i="1">
                <a:latin typeface="Klint Pro Light"/>
                <a:ea typeface="Klint Pro Light"/>
                <a:cs typeface="Klint Pro Light"/>
                <a:sym typeface="Klint Pro Light"/>
              </a:rPr>
              <a:t> </a:t>
            </a:r>
            <a:r>
              <a:t>eller </a:t>
            </a:r>
            <a:r>
              <a:rPr i="1">
                <a:solidFill>
                  <a:srgbClr val="EF5262"/>
                </a:solidFill>
                <a:latin typeface="Klint Pro Light"/>
                <a:ea typeface="Klint Pro Light"/>
                <a:cs typeface="Klint Pro Light"/>
                <a:sym typeface="Klint Pro Light"/>
              </a:rPr>
              <a:t>hardware.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5" name="Shape 246"/>
          <p:cNvSpPr txBox="1"/>
          <p:nvPr>
            <p:ph type="title"/>
          </p:nvPr>
        </p:nvSpPr>
        <p:spPr>
          <a:xfrm>
            <a:off x="1066800" y="-17365"/>
            <a:ext cx="10058400" cy="1737362"/>
          </a:xfrm>
          <a:prstGeom prst="rect">
            <a:avLst/>
          </a:prstGeom>
        </p:spPr>
        <p:txBody>
          <a:bodyPr/>
          <a:lstStyle>
            <a:lvl1pPr>
              <a:defRPr spc="-100"/>
            </a:lvl1pPr>
          </a:lstStyle>
          <a:p>
            <a:pPr/>
            <a:r>
              <a:t>Simpel programmering</a:t>
            </a:r>
          </a:p>
        </p:txBody>
      </p:sp>
      <p:sp>
        <p:nvSpPr>
          <p:cNvPr id="916" name="Shape 247"/>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defRPr>
                <a:solidFill>
                  <a:srgbClr val="F35364"/>
                </a:solidFill>
                <a:latin typeface="Klint Pro Regular"/>
                <a:ea typeface="Klint Pro Regular"/>
                <a:cs typeface="Klint Pro Regular"/>
                <a:sym typeface="Klint Pro Regular"/>
              </a:defRPr>
            </a:lvl1pPr>
          </a:lstStyle>
          <a:p>
            <a:pPr/>
            <a:fld id="{86CB4B4D-7CA3-9044-876B-883B54F8677D}" type="slidenum"/>
          </a:p>
        </p:txBody>
      </p:sp>
      <p:pic>
        <p:nvPicPr>
          <p:cNvPr id="917" name="image6.jpg" descr="image6.jpg"/>
          <p:cNvPicPr>
            <a:picLocks noChangeAspect="1"/>
          </p:cNvPicPr>
          <p:nvPr/>
        </p:nvPicPr>
        <p:blipFill>
          <a:blip r:embed="rId2">
            <a:extLst/>
          </a:blip>
          <a:stretch>
            <a:fillRect/>
          </a:stretch>
        </p:blipFill>
        <p:spPr>
          <a:xfrm>
            <a:off x="6934386" y="2742962"/>
            <a:ext cx="3745544" cy="3313368"/>
          </a:xfrm>
          <a:prstGeom prst="rect">
            <a:avLst/>
          </a:prstGeom>
          <a:ln w="12700">
            <a:solidFill>
              <a:srgbClr val="003B41"/>
            </a:solidFill>
          </a:ln>
        </p:spPr>
      </p:pic>
      <p:sp>
        <p:nvSpPr>
          <p:cNvPr id="918" name="Shape 249"/>
          <p:cNvSpPr txBox="1"/>
          <p:nvPr>
            <p:ph type="body" sz="quarter" idx="1"/>
          </p:nvPr>
        </p:nvSpPr>
        <p:spPr>
          <a:xfrm>
            <a:off x="1481348" y="3143149"/>
            <a:ext cx="4891942" cy="2512992"/>
          </a:xfrm>
          <a:prstGeom prst="rect">
            <a:avLst/>
          </a:prstGeom>
        </p:spPr>
        <p:txBody>
          <a:bodyPr/>
          <a:lstStyle/>
          <a:p>
            <a:pPr defTabSz="859536">
              <a:lnSpc>
                <a:spcPct val="120000"/>
              </a:lnSpc>
              <a:spcBef>
                <a:spcPts val="900"/>
              </a:spcBef>
              <a:defRPr cap="none" sz="1700">
                <a:solidFill>
                  <a:srgbClr val="011820"/>
                </a:solidFill>
              </a:defRPr>
            </a:pPr>
            <a:r>
              <a:t>Nu skal i til at arbejde lidt selv.</a:t>
            </a:r>
          </a:p>
          <a:p>
            <a:pPr defTabSz="859536">
              <a:lnSpc>
                <a:spcPct val="120000"/>
              </a:lnSpc>
              <a:spcBef>
                <a:spcPts val="900"/>
              </a:spcBef>
              <a:defRPr cap="none" sz="1700">
                <a:solidFill>
                  <a:srgbClr val="011820"/>
                </a:solidFill>
              </a:defRPr>
            </a:pPr>
            <a:r>
              <a:t>Gå ind på den side, der hedder: </a:t>
            </a:r>
            <a:r>
              <a:rPr u="sng">
                <a:solidFill>
                  <a:srgbClr val="0000FF"/>
                </a:solidFill>
                <a:uFill>
                  <a:solidFill>
                    <a:srgbClr val="0000FF"/>
                  </a:solidFill>
                </a:uFill>
                <a:hlinkClick r:id="rId3" invalidUrl="" action="" tgtFrame="" tooltip="" history="1" highlightClick="0" endSnd="0"/>
              </a:rPr>
              <a:t>https://code.org/</a:t>
            </a:r>
            <a:r>
              <a:t> via jeres søgemaskine Kode øvelserne går ud </a:t>
            </a:r>
            <a:br/>
            <a:r>
              <a:t>på at få en sur fugl til at udføre en handling </a:t>
            </a:r>
          </a:p>
          <a:p>
            <a:pPr defTabSz="859536">
              <a:lnSpc>
                <a:spcPct val="120000"/>
              </a:lnSpc>
              <a:spcBef>
                <a:spcPts val="900"/>
              </a:spcBef>
              <a:defRPr cap="none" sz="1700">
                <a:solidFill>
                  <a:srgbClr val="011820"/>
                </a:solidFill>
              </a:defRPr>
            </a:pPr>
            <a:r>
              <a:t>Kodeøvelserne går ud på at få en sur fugl til </a:t>
            </a:r>
            <a:br/>
            <a:r>
              <a:t>at udføre en handling</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ACD4C"/>
      </a:accent1>
      <a:accent2>
        <a:srgbClr val="FAA93A"/>
      </a:accent2>
      <a:accent3>
        <a:srgbClr val="D35940"/>
      </a:accent3>
      <a:accent4>
        <a:srgbClr val="B258D3"/>
      </a:accent4>
      <a:accent5>
        <a:srgbClr val="63A0CC"/>
      </a:accent5>
      <a:accent6>
        <a:srgbClr val="8AC4A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9ACD4C"/>
      </a:accent1>
      <a:accent2>
        <a:srgbClr val="FAA93A"/>
      </a:accent2>
      <a:accent3>
        <a:srgbClr val="D35940"/>
      </a:accent3>
      <a:accent4>
        <a:srgbClr val="B258D3"/>
      </a:accent4>
      <a:accent5>
        <a:srgbClr val="63A0CC"/>
      </a:accent5>
      <a:accent6>
        <a:srgbClr val="8AC4A7"/>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