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DCE"/>
          </a:solidFill>
        </a:fill>
      </a:tcStyle>
    </a:wholeTbl>
    <a:band2H>
      <a:tcTxStyle b="def" i="def"/>
      <a:tcStyle>
        <a:tcBdr/>
        <a:fill>
          <a:solidFill>
            <a:srgbClr val="EFF6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D0CD"/>
          </a:solidFill>
        </a:fill>
      </a:tcStyle>
    </a:wholeTbl>
    <a:band2H>
      <a:tcTxStyle b="def" i="def"/>
      <a:tcStyle>
        <a:tcBdr/>
        <a:fill>
          <a:solidFill>
            <a:srgbClr val="F7E9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9EAE1"/>
          </a:solidFill>
        </a:fill>
      </a:tcStyle>
    </a:wholeTbl>
    <a:band2H>
      <a:tcTxStyle b="def" i="def"/>
      <a:tcStyle>
        <a:tcBdr/>
        <a:fill>
          <a:solidFill>
            <a:srgbClr val="EDF5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Shape 89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97" name="Shape 89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2.png" descr="image2.png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Group 101"/>
          <p:cNvGrpSpPr/>
          <p:nvPr/>
        </p:nvGrpSpPr>
        <p:grpSpPr>
          <a:xfrm>
            <a:off x="-9" y="-1"/>
            <a:ext cx="2297917" cy="6858005"/>
            <a:chOff x="-4" y="0"/>
            <a:chExt cx="2297916" cy="6858003"/>
          </a:xfrm>
        </p:grpSpPr>
        <p:sp>
          <p:nvSpPr>
            <p:cNvPr id="52" name="Shape 47"/>
            <p:cNvSpPr/>
            <p:nvPr/>
          </p:nvSpPr>
          <p:spPr>
            <a:xfrm>
              <a:off x="1209672" y="4763"/>
              <a:ext cx="23816" cy="2181227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3" name="Shape 48"/>
            <p:cNvSpPr/>
            <p:nvPr/>
          </p:nvSpPr>
          <p:spPr>
            <a:xfrm>
              <a:off x="1128708" y="2176462"/>
              <a:ext cx="190505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4" name="Shape 49"/>
            <p:cNvSpPr/>
            <p:nvPr/>
          </p:nvSpPr>
          <p:spPr>
            <a:xfrm>
              <a:off x="1123945" y="4021137"/>
              <a:ext cx="190505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5" name="Shape 50"/>
            <p:cNvSpPr/>
            <p:nvPr/>
          </p:nvSpPr>
          <p:spPr>
            <a:xfrm>
              <a:off x="414333" y="9524"/>
              <a:ext cx="28578" cy="4481515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6" name="Shape 51"/>
            <p:cNvSpPr/>
            <p:nvPr/>
          </p:nvSpPr>
          <p:spPr>
            <a:xfrm>
              <a:off x="333370" y="4481512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7" name="Shape 52"/>
            <p:cNvSpPr/>
            <p:nvPr/>
          </p:nvSpPr>
          <p:spPr>
            <a:xfrm>
              <a:off x="190495" y="9524"/>
              <a:ext cx="152403" cy="908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3"/>
                  </a:lnTo>
                  <a:lnTo>
                    <a:pt x="18225" y="14350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463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8" name="Shape 53"/>
            <p:cNvSpPr/>
            <p:nvPr/>
          </p:nvSpPr>
          <p:spPr>
            <a:xfrm>
              <a:off x="1290635" y="14287"/>
              <a:ext cx="376242" cy="1801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33" y="21600"/>
                  </a:moveTo>
                  <a:lnTo>
                    <a:pt x="0" y="11799"/>
                  </a:lnTo>
                  <a:lnTo>
                    <a:pt x="0" y="0"/>
                  </a:lnTo>
                  <a:lnTo>
                    <a:pt x="1641" y="0"/>
                  </a:lnTo>
                  <a:lnTo>
                    <a:pt x="1641" y="11742"/>
                  </a:lnTo>
                  <a:lnTo>
                    <a:pt x="21600" y="21486"/>
                  </a:lnTo>
                  <a:lnTo>
                    <a:pt x="2023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9" name="Shape 54"/>
            <p:cNvSpPr/>
            <p:nvPr/>
          </p:nvSpPr>
          <p:spPr>
            <a:xfrm>
              <a:off x="1600197" y="180181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0" name="Shape 55"/>
            <p:cNvSpPr/>
            <p:nvPr/>
          </p:nvSpPr>
          <p:spPr>
            <a:xfrm>
              <a:off x="1381122" y="9523"/>
              <a:ext cx="371478" cy="1425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15" y="21600"/>
                  </a:moveTo>
                  <a:lnTo>
                    <a:pt x="0" y="9212"/>
                  </a:lnTo>
                  <a:lnTo>
                    <a:pt x="0" y="0"/>
                  </a:lnTo>
                  <a:lnTo>
                    <a:pt x="1385" y="0"/>
                  </a:lnTo>
                  <a:lnTo>
                    <a:pt x="1385" y="9140"/>
                  </a:lnTo>
                  <a:lnTo>
                    <a:pt x="21600" y="21456"/>
                  </a:lnTo>
                  <a:lnTo>
                    <a:pt x="2021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1" name="Shape 56"/>
            <p:cNvSpPr/>
            <p:nvPr/>
          </p:nvSpPr>
          <p:spPr>
            <a:xfrm>
              <a:off x="1643060" y="-1"/>
              <a:ext cx="152403" cy="912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7550" y="21600"/>
                  </a:lnTo>
                  <a:lnTo>
                    <a:pt x="17550" y="7213"/>
                  </a:lnTo>
                  <a:lnTo>
                    <a:pt x="0" y="225"/>
                  </a:lnTo>
                  <a:lnTo>
                    <a:pt x="3375" y="0"/>
                  </a:lnTo>
                  <a:lnTo>
                    <a:pt x="21600" y="7100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2" name="Shape 57"/>
            <p:cNvSpPr/>
            <p:nvPr/>
          </p:nvSpPr>
          <p:spPr>
            <a:xfrm>
              <a:off x="1685922" y="142081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3" name="Shape 58"/>
            <p:cNvSpPr/>
            <p:nvPr/>
          </p:nvSpPr>
          <p:spPr>
            <a:xfrm>
              <a:off x="1685922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4" name="Shape 59"/>
            <p:cNvSpPr/>
            <p:nvPr/>
          </p:nvSpPr>
          <p:spPr>
            <a:xfrm>
              <a:off x="1743072" y="4762"/>
              <a:ext cx="419104" cy="522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618" y="21600"/>
                  </a:moveTo>
                  <a:lnTo>
                    <a:pt x="3682" y="7878"/>
                  </a:lnTo>
                  <a:lnTo>
                    <a:pt x="0" y="394"/>
                  </a:lnTo>
                  <a:lnTo>
                    <a:pt x="1227" y="0"/>
                  </a:lnTo>
                  <a:lnTo>
                    <a:pt x="4909" y="7288"/>
                  </a:lnTo>
                  <a:lnTo>
                    <a:pt x="21600" y="20812"/>
                  </a:lnTo>
                  <a:lnTo>
                    <a:pt x="2061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5" name="Shape 60"/>
            <p:cNvSpPr/>
            <p:nvPr/>
          </p:nvSpPr>
          <p:spPr>
            <a:xfrm>
              <a:off x="2126454" y="488950"/>
              <a:ext cx="147641" cy="147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1600" fill="norm" stroke="1" extrusionOk="0">
                  <a:moveTo>
                    <a:pt x="9847" y="21600"/>
                  </a:moveTo>
                  <a:cubicBezTo>
                    <a:pt x="7306" y="21600"/>
                    <a:pt x="4765" y="20903"/>
                    <a:pt x="2859" y="18813"/>
                  </a:cubicBezTo>
                  <a:cubicBezTo>
                    <a:pt x="-953" y="13935"/>
                    <a:pt x="-953" y="6968"/>
                    <a:pt x="2859" y="2787"/>
                  </a:cubicBezTo>
                  <a:cubicBezTo>
                    <a:pt x="4765" y="697"/>
                    <a:pt x="7306" y="0"/>
                    <a:pt x="9847" y="0"/>
                  </a:cubicBezTo>
                  <a:cubicBezTo>
                    <a:pt x="12388" y="0"/>
                    <a:pt x="14929" y="697"/>
                    <a:pt x="16835" y="2787"/>
                  </a:cubicBezTo>
                  <a:cubicBezTo>
                    <a:pt x="20647" y="6968"/>
                    <a:pt x="20647" y="13935"/>
                    <a:pt x="16835" y="18813"/>
                  </a:cubicBezTo>
                  <a:cubicBezTo>
                    <a:pt x="14929" y="20903"/>
                    <a:pt x="12388" y="21600"/>
                    <a:pt x="9847" y="21600"/>
                  </a:cubicBezTo>
                  <a:close/>
                  <a:moveTo>
                    <a:pt x="9847" y="2787"/>
                  </a:moveTo>
                  <a:cubicBezTo>
                    <a:pt x="7941" y="2787"/>
                    <a:pt x="6035" y="3484"/>
                    <a:pt x="4765" y="4877"/>
                  </a:cubicBezTo>
                  <a:cubicBezTo>
                    <a:pt x="1588" y="8361"/>
                    <a:pt x="1588" y="13239"/>
                    <a:pt x="4765" y="16723"/>
                  </a:cubicBezTo>
                  <a:cubicBezTo>
                    <a:pt x="6035" y="18116"/>
                    <a:pt x="7941" y="18813"/>
                    <a:pt x="9847" y="18813"/>
                  </a:cubicBezTo>
                  <a:cubicBezTo>
                    <a:pt x="11753" y="18813"/>
                    <a:pt x="13659" y="18116"/>
                    <a:pt x="14929" y="16723"/>
                  </a:cubicBezTo>
                  <a:cubicBezTo>
                    <a:pt x="18106" y="13239"/>
                    <a:pt x="18106" y="8361"/>
                    <a:pt x="14929" y="4877"/>
                  </a:cubicBezTo>
                  <a:cubicBezTo>
                    <a:pt x="13659" y="3484"/>
                    <a:pt x="11753" y="2787"/>
                    <a:pt x="9847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6" name="Shape 61"/>
            <p:cNvSpPr/>
            <p:nvPr/>
          </p:nvSpPr>
          <p:spPr>
            <a:xfrm>
              <a:off x="952495" y="4762"/>
              <a:ext cx="152403" cy="908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600"/>
                  </a:lnTo>
                  <a:lnTo>
                    <a:pt x="0" y="7137"/>
                  </a:lnTo>
                  <a:lnTo>
                    <a:pt x="18225" y="0"/>
                  </a:lnTo>
                  <a:lnTo>
                    <a:pt x="21600" y="227"/>
                  </a:lnTo>
                  <a:lnTo>
                    <a:pt x="3375" y="725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7" name="Shape 62"/>
            <p:cNvSpPr/>
            <p:nvPr/>
          </p:nvSpPr>
          <p:spPr>
            <a:xfrm>
              <a:off x="866770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648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8" name="Shape 63"/>
            <p:cNvSpPr/>
            <p:nvPr/>
          </p:nvSpPr>
          <p:spPr>
            <a:xfrm>
              <a:off x="890583" y="155416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9" name="Shape 64"/>
            <p:cNvSpPr/>
            <p:nvPr/>
          </p:nvSpPr>
          <p:spPr>
            <a:xfrm>
              <a:off x="738183" y="5622925"/>
              <a:ext cx="338141" cy="1216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775" y="21600"/>
                  </a:lnTo>
                  <a:lnTo>
                    <a:pt x="19775" y="13084"/>
                  </a:lnTo>
                  <a:lnTo>
                    <a:pt x="0" y="169"/>
                  </a:lnTo>
                  <a:lnTo>
                    <a:pt x="1217" y="0"/>
                  </a:lnTo>
                  <a:lnTo>
                    <a:pt x="21600" y="1299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0" name="Shape 65"/>
            <p:cNvSpPr/>
            <p:nvPr/>
          </p:nvSpPr>
          <p:spPr>
            <a:xfrm>
              <a:off x="647695" y="5480050"/>
              <a:ext cx="157166" cy="15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27" y="21600"/>
                  </a:moveTo>
                  <a:cubicBezTo>
                    <a:pt x="5236" y="21600"/>
                    <a:pt x="0" y="17018"/>
                    <a:pt x="0" y="11127"/>
                  </a:cubicBezTo>
                  <a:cubicBezTo>
                    <a:pt x="0" y="5236"/>
                    <a:pt x="5236" y="0"/>
                    <a:pt x="11127" y="0"/>
                  </a:cubicBezTo>
                  <a:cubicBezTo>
                    <a:pt x="17018" y="0"/>
                    <a:pt x="21600" y="5236"/>
                    <a:pt x="21600" y="11127"/>
                  </a:cubicBezTo>
                  <a:cubicBezTo>
                    <a:pt x="21600" y="17018"/>
                    <a:pt x="17018" y="21600"/>
                    <a:pt x="11127" y="21600"/>
                  </a:cubicBezTo>
                  <a:close/>
                  <a:moveTo>
                    <a:pt x="11127" y="2618"/>
                  </a:moveTo>
                  <a:cubicBezTo>
                    <a:pt x="6545" y="2618"/>
                    <a:pt x="2618" y="6545"/>
                    <a:pt x="2618" y="11127"/>
                  </a:cubicBezTo>
                  <a:cubicBezTo>
                    <a:pt x="2618" y="15709"/>
                    <a:pt x="6545" y="18982"/>
                    <a:pt x="11127" y="18982"/>
                  </a:cubicBezTo>
                  <a:cubicBezTo>
                    <a:pt x="15055" y="18982"/>
                    <a:pt x="18982" y="15709"/>
                    <a:pt x="18982" y="11127"/>
                  </a:cubicBezTo>
                  <a:cubicBezTo>
                    <a:pt x="18982" y="6545"/>
                    <a:pt x="15055" y="2618"/>
                    <a:pt x="11127" y="26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1" name="Shape 66"/>
            <p:cNvSpPr/>
            <p:nvPr/>
          </p:nvSpPr>
          <p:spPr>
            <a:xfrm>
              <a:off x="66670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648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2" name="Shape 67"/>
            <p:cNvSpPr/>
            <p:nvPr/>
          </p:nvSpPr>
          <p:spPr>
            <a:xfrm>
              <a:off x="-5" y="3897312"/>
              <a:ext cx="133353" cy="266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743" y="21600"/>
                  </a:moveTo>
                  <a:lnTo>
                    <a:pt x="0" y="771"/>
                  </a:lnTo>
                  <a:lnTo>
                    <a:pt x="3086" y="0"/>
                  </a:lnTo>
                  <a:lnTo>
                    <a:pt x="21600" y="20829"/>
                  </a:lnTo>
                  <a:lnTo>
                    <a:pt x="1774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3" name="Shape 68"/>
            <p:cNvSpPr/>
            <p:nvPr/>
          </p:nvSpPr>
          <p:spPr>
            <a:xfrm>
              <a:off x="66670" y="4149724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4" name="Shape 69"/>
            <p:cNvSpPr/>
            <p:nvPr/>
          </p:nvSpPr>
          <p:spPr>
            <a:xfrm>
              <a:off x="-5" y="1644650"/>
              <a:ext cx="133353" cy="269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086" y="21600"/>
                  </a:moveTo>
                  <a:lnTo>
                    <a:pt x="0" y="20838"/>
                  </a:lnTo>
                  <a:lnTo>
                    <a:pt x="17743" y="0"/>
                  </a:lnTo>
                  <a:lnTo>
                    <a:pt x="21600" y="762"/>
                  </a:lnTo>
                  <a:lnTo>
                    <a:pt x="308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5" name="Shape 70"/>
            <p:cNvSpPr/>
            <p:nvPr/>
          </p:nvSpPr>
          <p:spPr>
            <a:xfrm>
              <a:off x="66670" y="146843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6" name="Shape 71"/>
            <p:cNvSpPr/>
            <p:nvPr/>
          </p:nvSpPr>
          <p:spPr>
            <a:xfrm>
              <a:off x="695320" y="4763"/>
              <a:ext cx="309566" cy="1558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606" y="21600"/>
                  </a:lnTo>
                  <a:lnTo>
                    <a:pt x="19606" y="17707"/>
                  </a:lnTo>
                  <a:lnTo>
                    <a:pt x="0" y="13835"/>
                  </a:lnTo>
                  <a:lnTo>
                    <a:pt x="0" y="0"/>
                  </a:lnTo>
                  <a:lnTo>
                    <a:pt x="1994" y="0"/>
                  </a:lnTo>
                  <a:lnTo>
                    <a:pt x="1994" y="13703"/>
                  </a:lnTo>
                  <a:lnTo>
                    <a:pt x="21600" y="1750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7" name="Shape 72"/>
            <p:cNvSpPr/>
            <p:nvPr/>
          </p:nvSpPr>
          <p:spPr>
            <a:xfrm>
              <a:off x="57145" y="4881562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8" name="Shape 73"/>
            <p:cNvSpPr/>
            <p:nvPr/>
          </p:nvSpPr>
          <p:spPr>
            <a:xfrm>
              <a:off x="138108" y="5060950"/>
              <a:ext cx="304803" cy="1778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913" y="21600"/>
                  </a:lnTo>
                  <a:lnTo>
                    <a:pt x="19913" y="6943"/>
                  </a:lnTo>
                  <a:lnTo>
                    <a:pt x="0" y="3529"/>
                  </a:lnTo>
                  <a:lnTo>
                    <a:pt x="0" y="0"/>
                  </a:lnTo>
                  <a:lnTo>
                    <a:pt x="1687" y="0"/>
                  </a:lnTo>
                  <a:lnTo>
                    <a:pt x="1687" y="3414"/>
                  </a:lnTo>
                  <a:lnTo>
                    <a:pt x="21600" y="682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9" name="Shape 74"/>
            <p:cNvSpPr/>
            <p:nvPr/>
          </p:nvSpPr>
          <p:spPr>
            <a:xfrm>
              <a:off x="561970" y="643096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0" name="Shape 75"/>
            <p:cNvSpPr/>
            <p:nvPr/>
          </p:nvSpPr>
          <p:spPr>
            <a:xfrm>
              <a:off x="642933" y="6610350"/>
              <a:ext cx="23816" cy="242890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1" name="Shape 76"/>
            <p:cNvSpPr/>
            <p:nvPr/>
          </p:nvSpPr>
          <p:spPr>
            <a:xfrm>
              <a:off x="76195" y="643096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2" name="Shape 77"/>
            <p:cNvSpPr/>
            <p:nvPr/>
          </p:nvSpPr>
          <p:spPr>
            <a:xfrm>
              <a:off x="-5" y="5978525"/>
              <a:ext cx="190503" cy="461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900" y="21600"/>
                  </a:lnTo>
                  <a:lnTo>
                    <a:pt x="18900" y="8462"/>
                  </a:lnTo>
                  <a:lnTo>
                    <a:pt x="0" y="668"/>
                  </a:lnTo>
                  <a:lnTo>
                    <a:pt x="2160" y="0"/>
                  </a:lnTo>
                  <a:lnTo>
                    <a:pt x="21600" y="8016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3" name="Shape 78"/>
            <p:cNvSpPr/>
            <p:nvPr/>
          </p:nvSpPr>
          <p:spPr>
            <a:xfrm>
              <a:off x="1014408" y="1801813"/>
              <a:ext cx="214318" cy="75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20" y="21600"/>
                  </a:moveTo>
                  <a:lnTo>
                    <a:pt x="0" y="21600"/>
                  </a:lnTo>
                  <a:lnTo>
                    <a:pt x="0" y="5808"/>
                  </a:lnTo>
                  <a:lnTo>
                    <a:pt x="20160" y="0"/>
                  </a:lnTo>
                  <a:lnTo>
                    <a:pt x="21600" y="408"/>
                  </a:lnTo>
                  <a:lnTo>
                    <a:pt x="1920" y="5945"/>
                  </a:lnTo>
                  <a:lnTo>
                    <a:pt x="192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4" name="Shape 79"/>
            <p:cNvSpPr/>
            <p:nvPr/>
          </p:nvSpPr>
          <p:spPr>
            <a:xfrm>
              <a:off x="938208" y="2547937"/>
              <a:ext cx="166691" cy="160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09" y="21600"/>
                  </a:moveTo>
                  <a:cubicBezTo>
                    <a:pt x="4937" y="21600"/>
                    <a:pt x="0" y="16518"/>
                    <a:pt x="0" y="10800"/>
                  </a:cubicBezTo>
                  <a:cubicBezTo>
                    <a:pt x="0" y="4447"/>
                    <a:pt x="4937" y="0"/>
                    <a:pt x="11109" y="0"/>
                  </a:cubicBezTo>
                  <a:cubicBezTo>
                    <a:pt x="16663" y="0"/>
                    <a:pt x="21600" y="4447"/>
                    <a:pt x="21600" y="10800"/>
                  </a:cubicBezTo>
                  <a:cubicBezTo>
                    <a:pt x="21600" y="16518"/>
                    <a:pt x="16663" y="21600"/>
                    <a:pt x="11109" y="21600"/>
                  </a:cubicBezTo>
                  <a:close/>
                  <a:moveTo>
                    <a:pt x="11109" y="2541"/>
                  </a:moveTo>
                  <a:cubicBezTo>
                    <a:pt x="6171" y="2541"/>
                    <a:pt x="2469" y="6353"/>
                    <a:pt x="2469" y="10800"/>
                  </a:cubicBezTo>
                  <a:cubicBezTo>
                    <a:pt x="2469" y="15247"/>
                    <a:pt x="6171" y="19059"/>
                    <a:pt x="11109" y="19059"/>
                  </a:cubicBezTo>
                  <a:cubicBezTo>
                    <a:pt x="15429" y="19059"/>
                    <a:pt x="19131" y="15247"/>
                    <a:pt x="19131" y="10800"/>
                  </a:cubicBezTo>
                  <a:cubicBezTo>
                    <a:pt x="19131" y="6353"/>
                    <a:pt x="15429" y="2541"/>
                    <a:pt x="11109" y="25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5" name="Shape 80"/>
            <p:cNvSpPr/>
            <p:nvPr/>
          </p:nvSpPr>
          <p:spPr>
            <a:xfrm>
              <a:off x="595308" y="4762"/>
              <a:ext cx="638180" cy="4025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20794" y="21600"/>
                  </a:lnTo>
                  <a:lnTo>
                    <a:pt x="20794" y="19684"/>
                  </a:lnTo>
                  <a:lnTo>
                    <a:pt x="0" y="16396"/>
                  </a:lnTo>
                  <a:lnTo>
                    <a:pt x="0" y="0"/>
                  </a:lnTo>
                  <a:lnTo>
                    <a:pt x="806" y="0"/>
                  </a:lnTo>
                  <a:lnTo>
                    <a:pt x="806" y="16319"/>
                  </a:lnTo>
                  <a:lnTo>
                    <a:pt x="21600" y="1960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6" name="Shape 81"/>
            <p:cNvSpPr/>
            <p:nvPr/>
          </p:nvSpPr>
          <p:spPr>
            <a:xfrm>
              <a:off x="1223960" y="1382713"/>
              <a:ext cx="142878" cy="476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720" y="21600"/>
                  </a:lnTo>
                  <a:lnTo>
                    <a:pt x="18720" y="6048"/>
                  </a:lnTo>
                  <a:lnTo>
                    <a:pt x="0" y="648"/>
                  </a:lnTo>
                  <a:lnTo>
                    <a:pt x="2160" y="0"/>
                  </a:lnTo>
                  <a:lnTo>
                    <a:pt x="21600" y="5832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7" name="Shape 82"/>
            <p:cNvSpPr/>
            <p:nvPr/>
          </p:nvSpPr>
          <p:spPr>
            <a:xfrm>
              <a:off x="1300160" y="1849438"/>
              <a:ext cx="109541" cy="107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8" name="Shape 83"/>
            <p:cNvSpPr/>
            <p:nvPr/>
          </p:nvSpPr>
          <p:spPr>
            <a:xfrm>
              <a:off x="280983" y="3417887"/>
              <a:ext cx="142878" cy="47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880" y="21600"/>
                  </a:moveTo>
                  <a:lnTo>
                    <a:pt x="0" y="21600"/>
                  </a:lnTo>
                  <a:lnTo>
                    <a:pt x="0" y="5779"/>
                  </a:lnTo>
                  <a:lnTo>
                    <a:pt x="19440" y="0"/>
                  </a:lnTo>
                  <a:lnTo>
                    <a:pt x="21600" y="578"/>
                  </a:lnTo>
                  <a:lnTo>
                    <a:pt x="2880" y="5996"/>
                  </a:lnTo>
                  <a:lnTo>
                    <a:pt x="288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9" name="Shape 84"/>
            <p:cNvSpPr/>
            <p:nvPr/>
          </p:nvSpPr>
          <p:spPr>
            <a:xfrm>
              <a:off x="238120" y="3883024"/>
              <a:ext cx="109541" cy="109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33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0330" y="0"/>
                  </a:cubicBezTo>
                  <a:cubicBezTo>
                    <a:pt x="15965" y="0"/>
                    <a:pt x="21600" y="4696"/>
                    <a:pt x="21600" y="11270"/>
                  </a:cubicBezTo>
                  <a:cubicBezTo>
                    <a:pt x="21600" y="16904"/>
                    <a:pt x="15965" y="21600"/>
                    <a:pt x="10330" y="21600"/>
                  </a:cubicBezTo>
                  <a:close/>
                  <a:moveTo>
                    <a:pt x="10330" y="3757"/>
                  </a:moveTo>
                  <a:cubicBezTo>
                    <a:pt x="6574" y="3757"/>
                    <a:pt x="3757" y="7513"/>
                    <a:pt x="3757" y="11270"/>
                  </a:cubicBezTo>
                  <a:cubicBezTo>
                    <a:pt x="3757" y="15026"/>
                    <a:pt x="6574" y="17843"/>
                    <a:pt x="10330" y="17843"/>
                  </a:cubicBezTo>
                  <a:cubicBezTo>
                    <a:pt x="14087" y="17843"/>
                    <a:pt x="17843" y="15026"/>
                    <a:pt x="17843" y="11270"/>
                  </a:cubicBezTo>
                  <a:cubicBezTo>
                    <a:pt x="17843" y="7513"/>
                    <a:pt x="14087" y="3757"/>
                    <a:pt x="1033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0" name="Shape 85"/>
            <p:cNvSpPr/>
            <p:nvPr/>
          </p:nvSpPr>
          <p:spPr>
            <a:xfrm>
              <a:off x="4758" y="2166937"/>
              <a:ext cx="114303" cy="452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800" y="21600"/>
                  </a:moveTo>
                  <a:lnTo>
                    <a:pt x="0" y="20918"/>
                  </a:lnTo>
                  <a:lnTo>
                    <a:pt x="18000" y="16371"/>
                  </a:lnTo>
                  <a:lnTo>
                    <a:pt x="18000" y="0"/>
                  </a:lnTo>
                  <a:lnTo>
                    <a:pt x="21600" y="0"/>
                  </a:lnTo>
                  <a:lnTo>
                    <a:pt x="21600" y="16825"/>
                  </a:lnTo>
                  <a:lnTo>
                    <a:pt x="18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1" name="Shape 86"/>
            <p:cNvSpPr/>
            <p:nvPr/>
          </p:nvSpPr>
          <p:spPr>
            <a:xfrm>
              <a:off x="52383" y="2066924"/>
              <a:ext cx="109541" cy="109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2" name="Shape 87"/>
            <p:cNvSpPr/>
            <p:nvPr/>
          </p:nvSpPr>
          <p:spPr>
            <a:xfrm>
              <a:off x="1228722" y="4662487"/>
              <a:ext cx="23816" cy="2181227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3" name="Shape 88"/>
            <p:cNvSpPr/>
            <p:nvPr/>
          </p:nvSpPr>
          <p:spPr>
            <a:xfrm>
              <a:off x="1319210" y="5041899"/>
              <a:ext cx="371478" cy="1801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385" y="21600"/>
                  </a:moveTo>
                  <a:lnTo>
                    <a:pt x="0" y="21600"/>
                  </a:lnTo>
                  <a:lnTo>
                    <a:pt x="0" y="9744"/>
                  </a:lnTo>
                  <a:lnTo>
                    <a:pt x="20215" y="0"/>
                  </a:lnTo>
                  <a:lnTo>
                    <a:pt x="21600" y="114"/>
                  </a:lnTo>
                  <a:lnTo>
                    <a:pt x="1385" y="9858"/>
                  </a:lnTo>
                  <a:lnTo>
                    <a:pt x="138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4" name="Shape 89"/>
            <p:cNvSpPr/>
            <p:nvPr/>
          </p:nvSpPr>
          <p:spPr>
            <a:xfrm>
              <a:off x="1147758" y="4481512"/>
              <a:ext cx="190505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5" name="Shape 90"/>
            <p:cNvSpPr/>
            <p:nvPr/>
          </p:nvSpPr>
          <p:spPr>
            <a:xfrm>
              <a:off x="819145" y="3983037"/>
              <a:ext cx="347668" cy="2860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825" y="21600"/>
                  </a:lnTo>
                  <a:lnTo>
                    <a:pt x="19825" y="14204"/>
                  </a:lnTo>
                  <a:lnTo>
                    <a:pt x="0" y="36"/>
                  </a:lnTo>
                  <a:lnTo>
                    <a:pt x="1479" y="0"/>
                  </a:lnTo>
                  <a:lnTo>
                    <a:pt x="21600" y="1420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6" name="Shape 91"/>
            <p:cNvSpPr/>
            <p:nvPr/>
          </p:nvSpPr>
          <p:spPr>
            <a:xfrm>
              <a:off x="728658" y="3806824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7" name="Shape 92"/>
            <p:cNvSpPr/>
            <p:nvPr/>
          </p:nvSpPr>
          <p:spPr>
            <a:xfrm>
              <a:off x="1624010" y="4867274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8" name="Shape 93"/>
            <p:cNvSpPr/>
            <p:nvPr/>
          </p:nvSpPr>
          <p:spPr>
            <a:xfrm>
              <a:off x="1404935" y="5422900"/>
              <a:ext cx="371478" cy="1425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662" y="21600"/>
                  </a:moveTo>
                  <a:lnTo>
                    <a:pt x="0" y="21600"/>
                  </a:lnTo>
                  <a:lnTo>
                    <a:pt x="0" y="12315"/>
                  </a:lnTo>
                  <a:lnTo>
                    <a:pt x="20492" y="0"/>
                  </a:lnTo>
                  <a:lnTo>
                    <a:pt x="21600" y="144"/>
                  </a:lnTo>
                  <a:lnTo>
                    <a:pt x="1662" y="12460"/>
                  </a:lnTo>
                  <a:lnTo>
                    <a:pt x="166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9" name="Shape 94"/>
            <p:cNvSpPr/>
            <p:nvPr/>
          </p:nvSpPr>
          <p:spPr>
            <a:xfrm>
              <a:off x="1666872" y="5945188"/>
              <a:ext cx="152403" cy="91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5"/>
                  </a:lnTo>
                  <a:lnTo>
                    <a:pt x="18225" y="14387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50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0" name="Shape 95"/>
            <p:cNvSpPr/>
            <p:nvPr/>
          </p:nvSpPr>
          <p:spPr>
            <a:xfrm>
              <a:off x="1709735" y="52466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1" name="Shape 96"/>
            <p:cNvSpPr/>
            <p:nvPr/>
          </p:nvSpPr>
          <p:spPr>
            <a:xfrm>
              <a:off x="1709735" y="576421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2" name="Shape 97"/>
            <p:cNvSpPr/>
            <p:nvPr/>
          </p:nvSpPr>
          <p:spPr>
            <a:xfrm>
              <a:off x="1766885" y="6330950"/>
              <a:ext cx="419104" cy="527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82" y="21600"/>
                  </a:moveTo>
                  <a:lnTo>
                    <a:pt x="0" y="21210"/>
                  </a:lnTo>
                  <a:lnTo>
                    <a:pt x="3682" y="13402"/>
                  </a:lnTo>
                  <a:lnTo>
                    <a:pt x="20864" y="0"/>
                  </a:lnTo>
                  <a:lnTo>
                    <a:pt x="21600" y="781"/>
                  </a:lnTo>
                  <a:lnTo>
                    <a:pt x="4909" y="13988"/>
                  </a:lnTo>
                  <a:lnTo>
                    <a:pt x="98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3" name="Shape 98"/>
            <p:cNvSpPr/>
            <p:nvPr/>
          </p:nvSpPr>
          <p:spPr>
            <a:xfrm>
              <a:off x="2147885" y="6221413"/>
              <a:ext cx="150027" cy="147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600" fill="norm" stroke="1" extrusionOk="0">
                  <a:moveTo>
                    <a:pt x="10473" y="21600"/>
                  </a:moveTo>
                  <a:cubicBezTo>
                    <a:pt x="7855" y="21600"/>
                    <a:pt x="5236" y="20206"/>
                    <a:pt x="3273" y="18116"/>
                  </a:cubicBezTo>
                  <a:cubicBezTo>
                    <a:pt x="1309" y="16723"/>
                    <a:pt x="0" y="13935"/>
                    <a:pt x="0" y="10452"/>
                  </a:cubicBezTo>
                  <a:cubicBezTo>
                    <a:pt x="0" y="7665"/>
                    <a:pt x="1309" y="4877"/>
                    <a:pt x="3273" y="2787"/>
                  </a:cubicBezTo>
                  <a:cubicBezTo>
                    <a:pt x="5236" y="697"/>
                    <a:pt x="7855" y="0"/>
                    <a:pt x="10473" y="0"/>
                  </a:cubicBezTo>
                  <a:cubicBezTo>
                    <a:pt x="13091" y="0"/>
                    <a:pt x="15709" y="697"/>
                    <a:pt x="17673" y="2787"/>
                  </a:cubicBezTo>
                  <a:cubicBezTo>
                    <a:pt x="21600" y="6968"/>
                    <a:pt x="21600" y="13935"/>
                    <a:pt x="17673" y="18116"/>
                  </a:cubicBezTo>
                  <a:cubicBezTo>
                    <a:pt x="15709" y="20206"/>
                    <a:pt x="13091" y="21600"/>
                    <a:pt x="10473" y="21600"/>
                  </a:cubicBezTo>
                  <a:close/>
                  <a:moveTo>
                    <a:pt x="10473" y="2787"/>
                  </a:moveTo>
                  <a:cubicBezTo>
                    <a:pt x="8509" y="2787"/>
                    <a:pt x="6545" y="3484"/>
                    <a:pt x="5236" y="4877"/>
                  </a:cubicBezTo>
                  <a:cubicBezTo>
                    <a:pt x="3927" y="6271"/>
                    <a:pt x="2618" y="8361"/>
                    <a:pt x="2618" y="10452"/>
                  </a:cubicBezTo>
                  <a:cubicBezTo>
                    <a:pt x="2618" y="13239"/>
                    <a:pt x="3927" y="14632"/>
                    <a:pt x="5236" y="16723"/>
                  </a:cubicBezTo>
                  <a:cubicBezTo>
                    <a:pt x="6545" y="18116"/>
                    <a:pt x="8509" y="18813"/>
                    <a:pt x="10473" y="18813"/>
                  </a:cubicBezTo>
                  <a:cubicBezTo>
                    <a:pt x="12436" y="18813"/>
                    <a:pt x="14400" y="18116"/>
                    <a:pt x="15709" y="16723"/>
                  </a:cubicBezTo>
                  <a:cubicBezTo>
                    <a:pt x="18982" y="13239"/>
                    <a:pt x="18982" y="8361"/>
                    <a:pt x="15709" y="4877"/>
                  </a:cubicBezTo>
                  <a:cubicBezTo>
                    <a:pt x="14400" y="3484"/>
                    <a:pt x="12436" y="2787"/>
                    <a:pt x="10473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4" name="Shape 99"/>
            <p:cNvSpPr/>
            <p:nvPr/>
          </p:nvSpPr>
          <p:spPr>
            <a:xfrm>
              <a:off x="504820" y="9524"/>
              <a:ext cx="233366" cy="5103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396" y="21600"/>
                  </a:moveTo>
                  <a:lnTo>
                    <a:pt x="18955" y="18503"/>
                  </a:lnTo>
                  <a:lnTo>
                    <a:pt x="0" y="12772"/>
                  </a:lnTo>
                  <a:lnTo>
                    <a:pt x="0" y="0"/>
                  </a:lnTo>
                  <a:lnTo>
                    <a:pt x="2204" y="0"/>
                  </a:lnTo>
                  <a:lnTo>
                    <a:pt x="2204" y="12752"/>
                  </a:lnTo>
                  <a:lnTo>
                    <a:pt x="21159" y="18503"/>
                  </a:lnTo>
                  <a:lnTo>
                    <a:pt x="21600" y="21600"/>
                  </a:lnTo>
                  <a:lnTo>
                    <a:pt x="1939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5" name="Shape 100"/>
            <p:cNvSpPr/>
            <p:nvPr/>
          </p:nvSpPr>
          <p:spPr>
            <a:xfrm>
              <a:off x="633408" y="5103812"/>
              <a:ext cx="185741" cy="18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077" y="21600"/>
                  </a:moveTo>
                  <a:cubicBezTo>
                    <a:pt x="4985" y="21600"/>
                    <a:pt x="0" y="16615"/>
                    <a:pt x="0" y="10523"/>
                  </a:cubicBezTo>
                  <a:cubicBezTo>
                    <a:pt x="0" y="4985"/>
                    <a:pt x="4985" y="0"/>
                    <a:pt x="11077" y="0"/>
                  </a:cubicBezTo>
                  <a:cubicBezTo>
                    <a:pt x="16615" y="0"/>
                    <a:pt x="21600" y="4985"/>
                    <a:pt x="21600" y="10523"/>
                  </a:cubicBezTo>
                  <a:cubicBezTo>
                    <a:pt x="21600" y="16615"/>
                    <a:pt x="16615" y="21600"/>
                    <a:pt x="11077" y="21600"/>
                  </a:cubicBezTo>
                  <a:close/>
                  <a:moveTo>
                    <a:pt x="11077" y="2215"/>
                  </a:moveTo>
                  <a:cubicBezTo>
                    <a:pt x="6092" y="2215"/>
                    <a:pt x="2215" y="6092"/>
                    <a:pt x="2215" y="10523"/>
                  </a:cubicBezTo>
                  <a:cubicBezTo>
                    <a:pt x="2215" y="15508"/>
                    <a:pt x="6092" y="19385"/>
                    <a:pt x="11077" y="19385"/>
                  </a:cubicBezTo>
                  <a:cubicBezTo>
                    <a:pt x="15508" y="19385"/>
                    <a:pt x="19385" y="15508"/>
                    <a:pt x="19385" y="10523"/>
                  </a:cubicBezTo>
                  <a:cubicBezTo>
                    <a:pt x="19385" y="6092"/>
                    <a:pt x="15508" y="2215"/>
                    <a:pt x="11077" y="2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</p:grpSp>
      <p:sp>
        <p:nvSpPr>
          <p:cNvPr id="107" name="Titeltekst"/>
          <p:cNvSpPr txBox="1"/>
          <p:nvPr>
            <p:ph type="title"/>
          </p:nvPr>
        </p:nvSpPr>
        <p:spPr>
          <a:xfrm>
            <a:off x="1876424" y="0"/>
            <a:ext cx="8791576" cy="3509963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08" name="Brødtekst, niveau et…"/>
          <p:cNvSpPr txBox="1"/>
          <p:nvPr>
            <p:ph type="body" sz="half" idx="1"/>
          </p:nvPr>
        </p:nvSpPr>
        <p:spPr>
          <a:xfrm>
            <a:off x="1876424" y="3602037"/>
            <a:ext cx="8791576" cy="325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2000">
                <a:solidFill>
                  <a:srgbClr val="82FFFF"/>
                </a:solidFill>
              </a:defRPr>
            </a:lvl1pPr>
            <a:lvl2pPr marL="685798" indent="-228598">
              <a:buFontTx/>
              <a:defRPr cap="all" sz="2000">
                <a:solidFill>
                  <a:srgbClr val="82FFFF"/>
                </a:solidFill>
              </a:defRPr>
            </a:lvl2pPr>
            <a:lvl3pPr marL="1168400" indent="-254000">
              <a:buFontTx/>
              <a:defRPr cap="all" sz="2000">
                <a:solidFill>
                  <a:srgbClr val="82FFFF"/>
                </a:solidFill>
              </a:defRPr>
            </a:lvl3pPr>
            <a:lvl4pPr marL="1657350" indent="-285750">
              <a:buFontTx/>
              <a:defRPr cap="all" sz="2000">
                <a:solidFill>
                  <a:srgbClr val="82FFFF"/>
                </a:solidFill>
              </a:defRPr>
            </a:lvl4pPr>
            <a:lvl5pPr marL="2114550" indent="-285750">
              <a:buFontTx/>
              <a:defRPr cap="all" sz="2000">
                <a:solidFill>
                  <a:srgbClr val="82FFFF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9" name="Lysbillednummer"/>
          <p:cNvSpPr txBox="1"/>
          <p:nvPr>
            <p:ph type="sldNum" sz="quarter" idx="2"/>
          </p:nvPr>
        </p:nvSpPr>
        <p:spPr>
          <a:xfrm>
            <a:off x="10423717" y="5477193"/>
            <a:ext cx="244283" cy="231137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9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337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11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2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3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4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5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6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7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8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9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0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1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2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3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4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5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6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7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8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9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0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1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2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3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4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5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6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348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38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9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0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1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2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3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4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5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6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7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350" name="Titeltekst"/>
          <p:cNvSpPr txBox="1"/>
          <p:nvPr>
            <p:ph type="title"/>
          </p:nvPr>
        </p:nvSpPr>
        <p:spPr>
          <a:xfrm>
            <a:off x="1141412" y="618518"/>
            <a:ext cx="9906001" cy="1478572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5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97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385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59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0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1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2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3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4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5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6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7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8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9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0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1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2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3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4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5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6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7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8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9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0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1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2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3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4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396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86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7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8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9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0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1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2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3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4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5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39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44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432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406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7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8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9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0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1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2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3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4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5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6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7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8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9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0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1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2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3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4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5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6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7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8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9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0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1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43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433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4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5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6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7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8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9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40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41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42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45" name="Titeltekst"/>
          <p:cNvSpPr txBox="1"/>
          <p:nvPr>
            <p:ph type="title"/>
          </p:nvPr>
        </p:nvSpPr>
        <p:spPr>
          <a:xfrm>
            <a:off x="1146705" y="0"/>
            <a:ext cx="3856038" cy="224948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446" name="Brødtekst, niveau et…"/>
          <p:cNvSpPr txBox="1"/>
          <p:nvPr>
            <p:ph type="body" idx="1"/>
          </p:nvPr>
        </p:nvSpPr>
        <p:spPr>
          <a:xfrm>
            <a:off x="5156200" y="0"/>
            <a:ext cx="5891211" cy="6383867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4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3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481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455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6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7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8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9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0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1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2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3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4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5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6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7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8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9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0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1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2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3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4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5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6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7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8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9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0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92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482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3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4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5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6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7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8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9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90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91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94" name="Titeltekst"/>
          <p:cNvSpPr txBox="1"/>
          <p:nvPr>
            <p:ph type="title"/>
          </p:nvPr>
        </p:nvSpPr>
        <p:spPr>
          <a:xfrm>
            <a:off x="1141412" y="0"/>
            <a:ext cx="5934510" cy="224948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495" name="Brødtekst, niveau et…"/>
          <p:cNvSpPr txBox="1"/>
          <p:nvPr>
            <p:ph type="body" sz="half" idx="1"/>
          </p:nvPr>
        </p:nvSpPr>
        <p:spPr>
          <a:xfrm>
            <a:off x="1141409" y="2249484"/>
            <a:ext cx="5934513" cy="460851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640079" indent="-182879">
              <a:buFontTx/>
              <a:defRPr sz="1600"/>
            </a:lvl2pPr>
            <a:lvl3pPr marL="1117600" indent="-203200">
              <a:buFontTx/>
              <a:defRPr sz="1600"/>
            </a:lvl3pPr>
            <a:lvl4pPr marL="1600200" indent="-228600">
              <a:buFontTx/>
              <a:defRPr sz="1600"/>
            </a:lvl4pPr>
            <a:lvl5pPr marL="2057400" indent="-228600">
              <a:buFontTx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42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530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504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5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6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7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8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9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0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1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2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3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4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5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6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7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8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9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0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1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2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3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4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5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6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7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8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9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541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531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2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3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4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5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6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7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8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9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40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543" name="Titeltekst"/>
          <p:cNvSpPr txBox="1"/>
          <p:nvPr>
            <p:ph type="title"/>
          </p:nvPr>
        </p:nvSpPr>
        <p:spPr>
          <a:xfrm>
            <a:off x="1141409" y="2590163"/>
            <a:ext cx="9912357" cy="253385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544" name="Brødtekst, niveau et…"/>
          <p:cNvSpPr txBox="1"/>
          <p:nvPr>
            <p:ph type="body" sz="half" idx="1"/>
          </p:nvPr>
        </p:nvSpPr>
        <p:spPr>
          <a:xfrm>
            <a:off x="1141362" y="5124020"/>
            <a:ext cx="9910862" cy="173398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640079" indent="-182879">
              <a:buFontTx/>
              <a:defRPr sz="1600"/>
            </a:lvl2pPr>
            <a:lvl3pPr marL="1117600" indent="-203200">
              <a:buFontTx/>
              <a:defRPr sz="1600"/>
            </a:lvl3pPr>
            <a:lvl4pPr marL="1600200" indent="-228600">
              <a:buFontTx/>
              <a:defRPr sz="1600"/>
            </a:lvl4pPr>
            <a:lvl5pPr marL="2057400" indent="-228600">
              <a:buFontTx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4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91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579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553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4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5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6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7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8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9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0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1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2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3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4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5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6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7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8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9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0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1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2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3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4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5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6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7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8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590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580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1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2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3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4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5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6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7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8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9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592" name="Titeltekst"/>
          <p:cNvSpPr txBox="1"/>
          <p:nvPr>
            <p:ph type="title"/>
          </p:nvPr>
        </p:nvSpPr>
        <p:spPr>
          <a:xfrm>
            <a:off x="1141456" y="451261"/>
            <a:ext cx="9905956" cy="374567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93" name="Brødtekst, niveau et…"/>
          <p:cNvSpPr txBox="1"/>
          <p:nvPr>
            <p:ph type="body" sz="half" idx="1"/>
          </p:nvPr>
        </p:nvSpPr>
        <p:spPr>
          <a:xfrm>
            <a:off x="1141409" y="4196936"/>
            <a:ext cx="9904460" cy="1816925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800"/>
            </a:lvl1pPr>
            <a:lvl2pPr marL="662938" indent="-205738">
              <a:buFontTx/>
              <a:defRPr sz="1800"/>
            </a:lvl2pPr>
            <a:lvl3pPr marL="1143000" indent="-228600">
              <a:buFontTx/>
              <a:defRPr sz="1800"/>
            </a:lvl3pPr>
            <a:lvl4pPr marL="1628775" indent="-257175">
              <a:buFontTx/>
              <a:defRPr sz="1800"/>
            </a:lvl4pPr>
            <a:lvl5pPr marL="2085975" indent="-257175">
              <a:buFontTx/>
              <a:defRPr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9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40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628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602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3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4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5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6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7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8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9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0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1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2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3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4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5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6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7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8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9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0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1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2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3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4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5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6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7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639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629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0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1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2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3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4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5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6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7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8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641" name="Titeltekst"/>
          <p:cNvSpPr txBox="1"/>
          <p:nvPr>
            <p:ph type="title"/>
          </p:nvPr>
        </p:nvSpPr>
        <p:spPr>
          <a:xfrm>
            <a:off x="1446212" y="602069"/>
            <a:ext cx="9302754" cy="276348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42" name="Brødtekst, niveau et…"/>
          <p:cNvSpPr txBox="1"/>
          <p:nvPr>
            <p:ph type="body" sz="half" idx="1"/>
          </p:nvPr>
        </p:nvSpPr>
        <p:spPr>
          <a:xfrm>
            <a:off x="1720644" y="3365555"/>
            <a:ext cx="8752300" cy="226347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617219" indent="-160019">
              <a:buFontTx/>
              <a:defRPr sz="1400"/>
            </a:lvl2pPr>
            <a:lvl3pPr marL="1092200" indent="-177800">
              <a:buFontTx/>
              <a:defRPr sz="1400"/>
            </a:lvl3pPr>
            <a:lvl4pPr marL="1571625" indent="-200025">
              <a:buFontTx/>
              <a:defRPr sz="1400"/>
            </a:lvl4pPr>
            <a:lvl5pPr marL="2028825" indent="-200025">
              <a:buFontTx/>
              <a:defRPr sz="1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43" name="Shape 198"/>
          <p:cNvSpPr txBox="1"/>
          <p:nvPr/>
        </p:nvSpPr>
        <p:spPr>
          <a:xfrm>
            <a:off x="903511" y="472332"/>
            <a:ext cx="609604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644" name="Shape 199"/>
          <p:cNvSpPr txBox="1"/>
          <p:nvPr/>
        </p:nvSpPr>
        <p:spPr>
          <a:xfrm>
            <a:off x="10537369" y="2504908"/>
            <a:ext cx="609603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64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91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679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653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4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5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6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7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8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9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0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1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2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3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4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5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6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7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8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9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0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1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2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3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4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5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6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7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8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690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680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1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2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3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4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5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6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7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8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9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692" name="Titeltekst"/>
          <p:cNvSpPr txBox="1"/>
          <p:nvPr>
            <p:ph type="title"/>
          </p:nvPr>
        </p:nvSpPr>
        <p:spPr>
          <a:xfrm>
            <a:off x="1141409" y="419541"/>
            <a:ext cx="9906004" cy="4226336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693" name="Brødtekst, niveau et…"/>
          <p:cNvSpPr txBox="1"/>
          <p:nvPr>
            <p:ph type="body" sz="half" idx="1"/>
          </p:nvPr>
        </p:nvSpPr>
        <p:spPr>
          <a:xfrm>
            <a:off x="1141362" y="4657654"/>
            <a:ext cx="9904508" cy="220034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662938" indent="-205738">
              <a:buFontTx/>
              <a:defRPr sz="1800"/>
            </a:lvl2pPr>
            <a:lvl3pPr marL="1143000" indent="-228600">
              <a:buFontTx/>
              <a:defRPr sz="1800"/>
            </a:lvl3pPr>
            <a:lvl4pPr marL="1628775" indent="-257175">
              <a:buFontTx/>
              <a:defRPr sz="1800"/>
            </a:lvl4pPr>
            <a:lvl5pPr marL="2085975" indent="-257175">
              <a:buFontTx/>
              <a:defRPr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9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40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728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702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3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4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5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6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7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8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9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0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1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2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3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4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5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6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7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8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9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0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1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2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3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4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5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6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7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739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729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0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1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2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3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4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5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6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7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8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741" name="Titeltekst"/>
          <p:cNvSpPr txBox="1"/>
          <p:nvPr>
            <p:ph type="title"/>
          </p:nvPr>
        </p:nvSpPr>
        <p:spPr>
          <a:xfrm>
            <a:off x="1141412" y="567668"/>
            <a:ext cx="9906001" cy="1988866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42" name="Brødtekst, niveau et…"/>
          <p:cNvSpPr txBox="1"/>
          <p:nvPr>
            <p:ph type="body" sz="quarter" idx="1"/>
          </p:nvPr>
        </p:nvSpPr>
        <p:spPr>
          <a:xfrm>
            <a:off x="1141409" y="2556529"/>
            <a:ext cx="3196902" cy="80373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>
              <a:lnSpc>
                <a:spcPct val="90000"/>
              </a:lnSpc>
              <a:buFontTx/>
              <a:defRPr cap="all"/>
            </a:lvl2pPr>
            <a:lvl3pPr>
              <a:lnSpc>
                <a:spcPct val="90000"/>
              </a:lnSpc>
              <a:buFontTx/>
              <a:defRPr cap="all"/>
            </a:lvl3pPr>
            <a:lvl4pPr>
              <a:lnSpc>
                <a:spcPct val="90000"/>
              </a:lnSpc>
              <a:buFontTx/>
              <a:defRPr cap="all"/>
            </a:lvl4pPr>
            <a:lvl5pPr>
              <a:lnSpc>
                <a:spcPct val="90000"/>
              </a:lnSpc>
              <a:buFontTx/>
              <a:defRPr cap="all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4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89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777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751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2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3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4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5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6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7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8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9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0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1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2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3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4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5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6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7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8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9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0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1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2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3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4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5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6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788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778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9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0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1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2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3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4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5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6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87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790" name="Titeltekst"/>
          <p:cNvSpPr txBox="1"/>
          <p:nvPr>
            <p:ph type="title"/>
          </p:nvPr>
        </p:nvSpPr>
        <p:spPr>
          <a:xfrm>
            <a:off x="1141411" y="113862"/>
            <a:ext cx="9906001" cy="2896475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91" name="Brødtekst, niveau et…"/>
          <p:cNvSpPr txBox="1"/>
          <p:nvPr>
            <p:ph type="body" sz="quarter" idx="1"/>
          </p:nvPr>
        </p:nvSpPr>
        <p:spPr>
          <a:xfrm>
            <a:off x="1141412" y="3010336"/>
            <a:ext cx="3195242" cy="197052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 sz="2000"/>
            </a:lvl1pPr>
            <a:lvl2pPr marL="685798" indent="-228598">
              <a:lnSpc>
                <a:spcPct val="90000"/>
              </a:lnSpc>
              <a:buFontTx/>
              <a:defRPr cap="all" sz="2000"/>
            </a:lvl2pPr>
            <a:lvl3pPr marL="1168400" indent="-254000">
              <a:lnSpc>
                <a:spcPct val="90000"/>
              </a:lnSpc>
              <a:buFontTx/>
              <a:defRPr cap="all" sz="2000"/>
            </a:lvl3pPr>
            <a:lvl4pPr marL="1657350" indent="-285750">
              <a:lnSpc>
                <a:spcPct val="90000"/>
              </a:lnSpc>
              <a:buFontTx/>
              <a:defRPr cap="all" sz="2000"/>
            </a:lvl4pPr>
            <a:lvl5pPr marL="2114550" indent="-285750">
              <a:lnSpc>
                <a:spcPct val="90000"/>
              </a:lnSpc>
              <a:buFontTx/>
              <a:defRPr cap="all"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9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17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38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826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800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1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2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3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4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5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6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7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8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9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0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1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2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3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4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5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6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7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8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9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0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1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2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3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4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5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837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827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8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9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0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1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2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3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4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5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36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839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40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4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87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875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849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0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1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2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3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4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5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6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7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8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9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0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1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2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3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4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5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6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7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8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9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0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1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2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3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4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886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876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7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8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9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0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1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2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3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4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85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888" name="Titeltekst"/>
          <p:cNvSpPr txBox="1"/>
          <p:nvPr>
            <p:ph type="title"/>
          </p:nvPr>
        </p:nvSpPr>
        <p:spPr>
          <a:xfrm>
            <a:off x="9042400" y="0"/>
            <a:ext cx="2005011" cy="64008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89" name="Brødtekst, niveau et…"/>
          <p:cNvSpPr txBox="1"/>
          <p:nvPr>
            <p:ph type="body" idx="1"/>
          </p:nvPr>
        </p:nvSpPr>
        <p:spPr>
          <a:xfrm>
            <a:off x="1141409" y="609598"/>
            <a:ext cx="7748593" cy="6248404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9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Lysbillednummer"/>
          <p:cNvSpPr txBox="1"/>
          <p:nvPr>
            <p:ph type="sldNum" sz="quarter" idx="2"/>
          </p:nvPr>
        </p:nvSpPr>
        <p:spPr>
          <a:xfrm>
            <a:off x="8493317" y="6240782"/>
            <a:ext cx="244283" cy="231137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 2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Lysbillednummer"/>
          <p:cNvSpPr txBox="1"/>
          <p:nvPr>
            <p:ph type="sldNum" sz="quarter" idx="2"/>
          </p:nvPr>
        </p:nvSpPr>
        <p:spPr>
          <a:xfrm>
            <a:off x="8493317" y="6240782"/>
            <a:ext cx="244283" cy="231137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7" y="-5527141"/>
            <a:ext cx="14379794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Titeltekst"/>
          <p:cNvSpPr txBox="1"/>
          <p:nvPr>
            <p:ph type="title"/>
          </p:nvPr>
        </p:nvSpPr>
        <p:spPr>
          <a:xfrm>
            <a:off x="1394414" y="0"/>
            <a:ext cx="3108382" cy="3306554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43" name="Brødtekst, niveau et…"/>
          <p:cNvSpPr txBox="1"/>
          <p:nvPr>
            <p:ph type="body" sz="quarter" idx="1"/>
          </p:nvPr>
        </p:nvSpPr>
        <p:spPr>
          <a:xfrm>
            <a:off x="5242161" y="1874173"/>
            <a:ext cx="4937763" cy="27028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44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54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55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2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190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164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5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6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7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8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9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0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1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2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3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4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5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6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7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8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9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0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1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2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3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4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5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6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7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8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9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201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191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2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3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4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5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6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7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8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9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0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203" name="Titeltekst"/>
          <p:cNvSpPr txBox="1"/>
          <p:nvPr>
            <p:ph type="title"/>
          </p:nvPr>
        </p:nvSpPr>
        <p:spPr>
          <a:xfrm>
            <a:off x="1141411" y="0"/>
            <a:ext cx="9906001" cy="4271963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04" name="Brødtekst, niveau et…"/>
          <p:cNvSpPr txBox="1"/>
          <p:nvPr>
            <p:ph type="body" sz="half" idx="1"/>
          </p:nvPr>
        </p:nvSpPr>
        <p:spPr>
          <a:xfrm>
            <a:off x="1141411" y="4424362"/>
            <a:ext cx="9906001" cy="243364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1800"/>
            </a:lvl1pPr>
            <a:lvl2pPr marL="662938" indent="-205738">
              <a:buFontTx/>
              <a:defRPr cap="all" sz="1800"/>
            </a:lvl2pPr>
            <a:lvl3pPr marL="1143000" indent="-228600">
              <a:buFontTx/>
              <a:defRPr cap="all" sz="1800"/>
            </a:lvl3pPr>
            <a:lvl4pPr marL="1628775" indent="-257175">
              <a:buFontTx/>
              <a:defRPr cap="all" sz="1800"/>
            </a:lvl4pPr>
            <a:lvl5pPr marL="2085975" indent="-257175">
              <a:buFontTx/>
              <a:defRPr cap="all"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0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1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39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213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4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5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6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7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8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9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0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1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2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3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4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5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6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7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8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9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0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1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2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3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4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5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6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7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8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250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240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1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2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3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4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5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6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7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8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9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252" name="Titeltekst"/>
          <p:cNvSpPr txBox="1"/>
          <p:nvPr>
            <p:ph type="title"/>
          </p:nvPr>
        </p:nvSpPr>
        <p:spPr>
          <a:xfrm>
            <a:off x="1141412" y="466118"/>
            <a:ext cx="9906001" cy="178336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53" name="Brødtekst, niveau et…"/>
          <p:cNvSpPr txBox="1"/>
          <p:nvPr>
            <p:ph type="body" sz="half" idx="1"/>
          </p:nvPr>
        </p:nvSpPr>
        <p:spPr>
          <a:xfrm>
            <a:off x="1141409" y="2249484"/>
            <a:ext cx="4878391" cy="4608516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5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00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88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262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3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4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5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6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7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8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9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0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1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2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3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4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5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6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7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8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9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0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1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2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3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4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5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6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7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299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289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0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1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2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3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4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5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6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7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8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301" name="Titeltekst"/>
          <p:cNvSpPr txBox="1"/>
          <p:nvPr>
            <p:ph type="title"/>
          </p:nvPr>
        </p:nvSpPr>
        <p:spPr>
          <a:xfrm>
            <a:off x="1141411" y="578693"/>
            <a:ext cx="9906001" cy="1558829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02" name="Brødtekst, niveau et…"/>
          <p:cNvSpPr txBox="1"/>
          <p:nvPr>
            <p:ph type="body" sz="quarter" idx="1"/>
          </p:nvPr>
        </p:nvSpPr>
        <p:spPr>
          <a:xfrm>
            <a:off x="1370018" y="2137517"/>
            <a:ext cx="4649786" cy="93588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>
              <a:lnSpc>
                <a:spcPct val="90000"/>
              </a:lnSpc>
              <a:buFontTx/>
              <a:defRPr cap="all"/>
            </a:lvl2pPr>
            <a:lvl3pPr>
              <a:lnSpc>
                <a:spcPct val="90000"/>
              </a:lnSpc>
              <a:buFontTx/>
              <a:defRPr cap="all"/>
            </a:lvl3pPr>
            <a:lvl4pPr>
              <a:lnSpc>
                <a:spcPct val="90000"/>
              </a:lnSpc>
              <a:buFontTx/>
              <a:defRPr cap="all"/>
            </a:lvl4pPr>
            <a:lvl5pPr>
              <a:lnSpc>
                <a:spcPct val="90000"/>
              </a:lnSpc>
              <a:buFontTx/>
              <a:defRPr cap="all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0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png" descr="image2.png"/>
          <p:cNvPicPr>
            <a:picLocks noChangeAspect="1"/>
          </p:cNvPicPr>
          <p:nvPr/>
        </p:nvPicPr>
        <p:blipFill>
          <a:blip r:embed="rId3">
            <a:alphaModFix amt="30000"/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" name="Group 145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9" name="Group 133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" name="Shape 107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" name="Shape 108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" name="Shape 109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" name="Shape 110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" name="Shape 111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" name="Shape 112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9" name="Shape 113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0" name="Shape 114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1" name="Shape 115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2" name="Shape 116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3" name="Shape 117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4" name="Shape 118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5" name="Shape 119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" name="Shape 120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" name="Shape 121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" name="Shape 122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" name="Shape 123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" name="Shape 124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" name="Shape 125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" name="Shape 126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" name="Shape 127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" name="Shape 128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" name="Shape 129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" name="Shape 130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" name="Shape 131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" name="Shape 132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0" name="Group 144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0" name="Shape 134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" name="Shape 135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" name="Shape 136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" name="Shape 137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" name="Shape 138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" name="Shape 139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" name="Shape 140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" name="Shape 141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" name="Shape 142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" name="Shape 143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2" name="Titeltekst"/>
          <p:cNvSpPr txBox="1"/>
          <p:nvPr>
            <p:ph type="title"/>
          </p:nvPr>
        </p:nvSpPr>
        <p:spPr>
          <a:xfrm>
            <a:off x="1141412" y="466118"/>
            <a:ext cx="9906001" cy="1783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43" name="Brødtekst, niveau et…"/>
          <p:cNvSpPr txBox="1"/>
          <p:nvPr>
            <p:ph type="body" idx="1"/>
          </p:nvPr>
        </p:nvSpPr>
        <p:spPr>
          <a:xfrm>
            <a:off x="1141412" y="2249484"/>
            <a:ext cx="9906001" cy="4608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4" name="Lysbillednummer"/>
          <p:cNvSpPr txBox="1"/>
          <p:nvPr>
            <p:ph type="sldNum" sz="quarter" idx="2"/>
          </p:nvPr>
        </p:nvSpPr>
        <p:spPr>
          <a:xfrm>
            <a:off x="10803128" y="5950268"/>
            <a:ext cx="244284" cy="2311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9pPr>
    </p:titleStyle>
    <p:bodyStyle>
      <a:lvl1pPr marL="228600" marR="0" indent="-2286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1pPr>
      <a:lvl2pPr marL="731519" marR="0" indent="-274319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2pPr>
      <a:lvl3pPr marL="1219200" marR="0" indent="-3048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3pPr>
      <a:lvl4pPr marL="17145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4pPr>
      <a:lvl5pPr marL="21717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5pPr>
      <a:lvl6pPr marL="2677884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6pPr>
      <a:lvl7pPr marL="3135084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7pPr>
      <a:lvl8pPr marL="3592283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8pPr>
      <a:lvl9pPr marL="4049483" marR="0" indent="-391883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" name="image3.jpg" descr="image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55319" y="1010665"/>
            <a:ext cx="6594029" cy="5209285"/>
          </a:xfrm>
          <a:prstGeom prst="rect">
            <a:avLst/>
          </a:prstGeom>
          <a:ln w="25400">
            <a:solidFill>
              <a:srgbClr val="435469"/>
            </a:solidFill>
            <a:miter lim="400000"/>
          </a:ln>
        </p:spPr>
      </p:pic>
      <p:sp>
        <p:nvSpPr>
          <p:cNvPr id="900" name="Shape 224"/>
          <p:cNvSpPr/>
          <p:nvPr/>
        </p:nvSpPr>
        <p:spPr>
          <a:xfrm>
            <a:off x="1496803" y="4607678"/>
            <a:ext cx="4315858" cy="1270003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Tw Cen MT"/>
                <a:ea typeface="Tw Cen MT"/>
                <a:cs typeface="Tw Cen MT"/>
                <a:sym typeface="Tw Cen MT"/>
              </a:defRPr>
            </a:pPr>
          </a:p>
        </p:txBody>
      </p:sp>
      <p:sp>
        <p:nvSpPr>
          <p:cNvPr id="901" name="Shape 225"/>
          <p:cNvSpPr txBox="1"/>
          <p:nvPr>
            <p:ph type="title" idx="4294967295"/>
          </p:nvPr>
        </p:nvSpPr>
        <p:spPr>
          <a:xfrm>
            <a:off x="1484505" y="4663416"/>
            <a:ext cx="4340454" cy="1056926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100" sz="5300">
                <a:solidFill>
                  <a:srgbClr val="EF526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Afslutning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Shape 227"/>
          <p:cNvSpPr txBox="1"/>
          <p:nvPr>
            <p:ph type="body" sz="quarter" idx="1"/>
          </p:nvPr>
        </p:nvSpPr>
        <p:spPr>
          <a:xfrm>
            <a:off x="551997" y="2370352"/>
            <a:ext cx="4323816" cy="2980895"/>
          </a:xfrm>
          <a:prstGeom prst="rect">
            <a:avLst/>
          </a:prstGeom>
        </p:spPr>
        <p:txBody>
          <a:bodyPr/>
          <a:lstStyle/>
          <a:p>
            <a:pPr marL="285750" indent="-28575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103000"/>
              <a:buFont typeface="Arial"/>
              <a:buChar char="•"/>
              <a:defRPr cap="none" sz="1900">
                <a:solidFill>
                  <a:srgbClr val="435469"/>
                </a:solidFill>
              </a:defRPr>
            </a:pPr>
            <a:r>
              <a:t>Afslutning af ”kender du ordet”  </a:t>
            </a:r>
          </a:p>
          <a:p>
            <a:pPr marL="285750" indent="-28575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103000"/>
              <a:buFont typeface="Arial"/>
              <a:buChar char="•"/>
              <a:defRPr cap="none" sz="1900">
                <a:solidFill>
                  <a:srgbClr val="435469"/>
                </a:solidFill>
              </a:defRPr>
            </a:pPr>
            <a:r>
              <a:t>Hvad har været svært? </a:t>
            </a:r>
            <a:br/>
            <a:r>
              <a:t>Hvad har været let?</a:t>
            </a:r>
          </a:p>
          <a:p>
            <a:pPr marL="285750" indent="-28575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103000"/>
              <a:buFont typeface="Arial"/>
              <a:buChar char="•"/>
              <a:defRPr cap="none" sz="1900">
                <a:solidFill>
                  <a:srgbClr val="435469"/>
                </a:solidFill>
              </a:defRPr>
            </a:pPr>
            <a:r>
              <a:t>Jeres tanker omkring </a:t>
            </a:r>
            <a:br/>
            <a:r>
              <a:t>programmering som en del </a:t>
            </a:r>
            <a:br/>
            <a:r>
              <a:t>af vores fag</a:t>
            </a:r>
          </a:p>
        </p:txBody>
      </p:sp>
      <p:sp>
        <p:nvSpPr>
          <p:cNvPr id="904" name="Shape 228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905" name="Skærmbillede 2018-01-01 kl. 04.18.32.png" descr="Skærmbillede 2018-01-01 kl. 04.18.3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7379" y="794827"/>
            <a:ext cx="5213371" cy="5268346"/>
          </a:xfrm>
          <a:prstGeom prst="rect">
            <a:avLst/>
          </a:prstGeom>
          <a:ln w="12700">
            <a:solidFill>
              <a:srgbClr val="435469"/>
            </a:solidFill>
            <a:miter lim="400000"/>
          </a:ln>
        </p:spPr>
      </p:pic>
      <p:sp>
        <p:nvSpPr>
          <p:cNvPr id="906" name="Shape 230"/>
          <p:cNvSpPr/>
          <p:nvPr/>
        </p:nvSpPr>
        <p:spPr>
          <a:xfrm>
            <a:off x="1514525" y="1163877"/>
            <a:ext cx="3850082" cy="1059345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Tw Cen MT"/>
                <a:ea typeface="Tw Cen MT"/>
                <a:cs typeface="Tw Cen MT"/>
                <a:sym typeface="Tw Cen MT"/>
              </a:defRPr>
            </a:pPr>
          </a:p>
        </p:txBody>
      </p:sp>
      <p:sp>
        <p:nvSpPr>
          <p:cNvPr id="907" name="Shape 231"/>
          <p:cNvSpPr txBox="1"/>
          <p:nvPr>
            <p:ph type="title"/>
          </p:nvPr>
        </p:nvSpPr>
        <p:spPr>
          <a:xfrm>
            <a:off x="1498007" y="1375855"/>
            <a:ext cx="3883118" cy="635389"/>
          </a:xfrm>
          <a:prstGeom prst="rect">
            <a:avLst/>
          </a:prstGeom>
        </p:spPr>
        <p:txBody>
          <a:bodyPr/>
          <a:lstStyle>
            <a:lvl1pPr>
              <a:defRPr spc="-100" sz="3600">
                <a:solidFill>
                  <a:srgbClr val="EF5262"/>
                </a:solidFill>
              </a:defRPr>
            </a:lvl1pPr>
          </a:lstStyle>
          <a:p>
            <a:pPr/>
            <a:r>
              <a:t>Opsummering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Shape 233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Tak for denne gang</a:t>
            </a:r>
          </a:p>
        </p:txBody>
      </p:sp>
      <p:sp>
        <p:nvSpPr>
          <p:cNvPr id="910" name="Shape 234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911" name="image5.png" descr="image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61464" y="2797718"/>
            <a:ext cx="5869072" cy="34028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