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DEDCE"/>
          </a:solidFill>
        </a:fill>
      </a:tcStyle>
    </a:wholeTbl>
    <a:band2H>
      <a:tcTxStyle b="def" i="def"/>
      <a:tcStyle>
        <a:tcBdr/>
        <a:fill>
          <a:solidFill>
            <a:srgbClr val="EFF6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FD0CD"/>
          </a:solidFill>
        </a:fill>
      </a:tcStyle>
    </a:wholeTbl>
    <a:band2H>
      <a:tcTxStyle b="def" i="def"/>
      <a:tcStyle>
        <a:tcBdr/>
        <a:fill>
          <a:solidFill>
            <a:srgbClr val="F7E9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9EAE1"/>
          </a:solidFill>
        </a:fill>
      </a:tcStyle>
    </a:wholeTbl>
    <a:band2H>
      <a:tcTxStyle b="def" i="def"/>
      <a:tcStyle>
        <a:tcBdr/>
        <a:fill>
          <a:solidFill>
            <a:srgbClr val="EDF5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89" name="Shape 88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2.png" descr="image2.png"/>
          <p:cNvPicPr>
            <a:picLocks noChangeAspect="1"/>
          </p:cNvPicPr>
          <p:nvPr/>
        </p:nvPicPr>
        <p:blipFill>
          <a:blip r:embed="rId2">
            <a:alphaModFix amt="30000"/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6" name="Group 101"/>
          <p:cNvGrpSpPr/>
          <p:nvPr/>
        </p:nvGrpSpPr>
        <p:grpSpPr>
          <a:xfrm>
            <a:off x="-9" y="-1"/>
            <a:ext cx="2297917" cy="6858005"/>
            <a:chOff x="-4" y="0"/>
            <a:chExt cx="2297916" cy="6858003"/>
          </a:xfrm>
        </p:grpSpPr>
        <p:sp>
          <p:nvSpPr>
            <p:cNvPr id="52" name="Shape 47"/>
            <p:cNvSpPr/>
            <p:nvPr/>
          </p:nvSpPr>
          <p:spPr>
            <a:xfrm>
              <a:off x="1209672" y="4763"/>
              <a:ext cx="23816" cy="2181227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3" name="Shape 48"/>
            <p:cNvSpPr/>
            <p:nvPr/>
          </p:nvSpPr>
          <p:spPr>
            <a:xfrm>
              <a:off x="1128708" y="2176462"/>
              <a:ext cx="190505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4" name="Shape 49"/>
            <p:cNvSpPr/>
            <p:nvPr/>
          </p:nvSpPr>
          <p:spPr>
            <a:xfrm>
              <a:off x="1123945" y="4021137"/>
              <a:ext cx="190505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5" name="Shape 50"/>
            <p:cNvSpPr/>
            <p:nvPr/>
          </p:nvSpPr>
          <p:spPr>
            <a:xfrm>
              <a:off x="414333" y="9524"/>
              <a:ext cx="28578" cy="4481515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6" name="Shape 51"/>
            <p:cNvSpPr/>
            <p:nvPr/>
          </p:nvSpPr>
          <p:spPr>
            <a:xfrm>
              <a:off x="333370" y="4481512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7" name="Shape 52"/>
            <p:cNvSpPr/>
            <p:nvPr/>
          </p:nvSpPr>
          <p:spPr>
            <a:xfrm>
              <a:off x="190495" y="9524"/>
              <a:ext cx="152403" cy="908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375" y="21600"/>
                  </a:moveTo>
                  <a:lnTo>
                    <a:pt x="0" y="21373"/>
                  </a:lnTo>
                  <a:lnTo>
                    <a:pt x="18225" y="14350"/>
                  </a:lnTo>
                  <a:lnTo>
                    <a:pt x="18225" y="0"/>
                  </a:lnTo>
                  <a:lnTo>
                    <a:pt x="21600" y="0"/>
                  </a:lnTo>
                  <a:lnTo>
                    <a:pt x="21600" y="14463"/>
                  </a:lnTo>
                  <a:lnTo>
                    <a:pt x="337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8" name="Shape 53"/>
            <p:cNvSpPr/>
            <p:nvPr/>
          </p:nvSpPr>
          <p:spPr>
            <a:xfrm>
              <a:off x="1290635" y="14287"/>
              <a:ext cx="376242" cy="1801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233" y="21600"/>
                  </a:moveTo>
                  <a:lnTo>
                    <a:pt x="0" y="11799"/>
                  </a:lnTo>
                  <a:lnTo>
                    <a:pt x="0" y="0"/>
                  </a:lnTo>
                  <a:lnTo>
                    <a:pt x="1641" y="0"/>
                  </a:lnTo>
                  <a:lnTo>
                    <a:pt x="1641" y="11742"/>
                  </a:lnTo>
                  <a:lnTo>
                    <a:pt x="21600" y="21486"/>
                  </a:lnTo>
                  <a:lnTo>
                    <a:pt x="20233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59" name="Shape 54"/>
            <p:cNvSpPr/>
            <p:nvPr/>
          </p:nvSpPr>
          <p:spPr>
            <a:xfrm>
              <a:off x="1600197" y="1801813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0" name="Shape 55"/>
            <p:cNvSpPr/>
            <p:nvPr/>
          </p:nvSpPr>
          <p:spPr>
            <a:xfrm>
              <a:off x="1381122" y="9523"/>
              <a:ext cx="371478" cy="1425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215" y="21600"/>
                  </a:moveTo>
                  <a:lnTo>
                    <a:pt x="0" y="9212"/>
                  </a:lnTo>
                  <a:lnTo>
                    <a:pt x="0" y="0"/>
                  </a:lnTo>
                  <a:lnTo>
                    <a:pt x="1385" y="0"/>
                  </a:lnTo>
                  <a:lnTo>
                    <a:pt x="1385" y="9140"/>
                  </a:lnTo>
                  <a:lnTo>
                    <a:pt x="21600" y="21456"/>
                  </a:lnTo>
                  <a:lnTo>
                    <a:pt x="2021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1" name="Shape 56"/>
            <p:cNvSpPr/>
            <p:nvPr/>
          </p:nvSpPr>
          <p:spPr>
            <a:xfrm>
              <a:off x="1643060" y="-1"/>
              <a:ext cx="152403" cy="912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7550" y="21600"/>
                  </a:lnTo>
                  <a:lnTo>
                    <a:pt x="17550" y="7213"/>
                  </a:lnTo>
                  <a:lnTo>
                    <a:pt x="0" y="225"/>
                  </a:lnTo>
                  <a:lnTo>
                    <a:pt x="3375" y="0"/>
                  </a:lnTo>
                  <a:lnTo>
                    <a:pt x="21600" y="7100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2" name="Shape 57"/>
            <p:cNvSpPr/>
            <p:nvPr/>
          </p:nvSpPr>
          <p:spPr>
            <a:xfrm>
              <a:off x="1685922" y="1420813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3" name="Shape 58"/>
            <p:cNvSpPr/>
            <p:nvPr/>
          </p:nvSpPr>
          <p:spPr>
            <a:xfrm>
              <a:off x="1685922" y="90328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4" name="Shape 59"/>
            <p:cNvSpPr/>
            <p:nvPr/>
          </p:nvSpPr>
          <p:spPr>
            <a:xfrm>
              <a:off x="1743072" y="4762"/>
              <a:ext cx="419104" cy="522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618" y="21600"/>
                  </a:moveTo>
                  <a:lnTo>
                    <a:pt x="3682" y="7878"/>
                  </a:lnTo>
                  <a:lnTo>
                    <a:pt x="0" y="394"/>
                  </a:lnTo>
                  <a:lnTo>
                    <a:pt x="1227" y="0"/>
                  </a:lnTo>
                  <a:lnTo>
                    <a:pt x="4909" y="7288"/>
                  </a:lnTo>
                  <a:lnTo>
                    <a:pt x="21600" y="20812"/>
                  </a:lnTo>
                  <a:lnTo>
                    <a:pt x="2061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5" name="Shape 60"/>
            <p:cNvSpPr/>
            <p:nvPr/>
          </p:nvSpPr>
          <p:spPr>
            <a:xfrm>
              <a:off x="2126454" y="488950"/>
              <a:ext cx="147641" cy="147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4" h="21600" fill="norm" stroke="1" extrusionOk="0">
                  <a:moveTo>
                    <a:pt x="9847" y="21600"/>
                  </a:moveTo>
                  <a:cubicBezTo>
                    <a:pt x="7306" y="21600"/>
                    <a:pt x="4765" y="20903"/>
                    <a:pt x="2859" y="18813"/>
                  </a:cubicBezTo>
                  <a:cubicBezTo>
                    <a:pt x="-953" y="13935"/>
                    <a:pt x="-953" y="6968"/>
                    <a:pt x="2859" y="2787"/>
                  </a:cubicBezTo>
                  <a:cubicBezTo>
                    <a:pt x="4765" y="697"/>
                    <a:pt x="7306" y="0"/>
                    <a:pt x="9847" y="0"/>
                  </a:cubicBezTo>
                  <a:cubicBezTo>
                    <a:pt x="12388" y="0"/>
                    <a:pt x="14929" y="697"/>
                    <a:pt x="16835" y="2787"/>
                  </a:cubicBezTo>
                  <a:cubicBezTo>
                    <a:pt x="20647" y="6968"/>
                    <a:pt x="20647" y="13935"/>
                    <a:pt x="16835" y="18813"/>
                  </a:cubicBezTo>
                  <a:cubicBezTo>
                    <a:pt x="14929" y="20903"/>
                    <a:pt x="12388" y="21600"/>
                    <a:pt x="9847" y="21600"/>
                  </a:cubicBezTo>
                  <a:close/>
                  <a:moveTo>
                    <a:pt x="9847" y="2787"/>
                  </a:moveTo>
                  <a:cubicBezTo>
                    <a:pt x="7941" y="2787"/>
                    <a:pt x="6035" y="3484"/>
                    <a:pt x="4765" y="4877"/>
                  </a:cubicBezTo>
                  <a:cubicBezTo>
                    <a:pt x="1588" y="8361"/>
                    <a:pt x="1588" y="13239"/>
                    <a:pt x="4765" y="16723"/>
                  </a:cubicBezTo>
                  <a:cubicBezTo>
                    <a:pt x="6035" y="18116"/>
                    <a:pt x="7941" y="18813"/>
                    <a:pt x="9847" y="18813"/>
                  </a:cubicBezTo>
                  <a:cubicBezTo>
                    <a:pt x="11753" y="18813"/>
                    <a:pt x="13659" y="18116"/>
                    <a:pt x="14929" y="16723"/>
                  </a:cubicBezTo>
                  <a:cubicBezTo>
                    <a:pt x="18106" y="13239"/>
                    <a:pt x="18106" y="8361"/>
                    <a:pt x="14929" y="4877"/>
                  </a:cubicBezTo>
                  <a:cubicBezTo>
                    <a:pt x="13659" y="3484"/>
                    <a:pt x="11753" y="2787"/>
                    <a:pt x="9847" y="278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6" name="Shape 61"/>
            <p:cNvSpPr/>
            <p:nvPr/>
          </p:nvSpPr>
          <p:spPr>
            <a:xfrm>
              <a:off x="952495" y="4762"/>
              <a:ext cx="152403" cy="908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375" y="21600"/>
                  </a:moveTo>
                  <a:lnTo>
                    <a:pt x="0" y="21600"/>
                  </a:lnTo>
                  <a:lnTo>
                    <a:pt x="0" y="7137"/>
                  </a:lnTo>
                  <a:lnTo>
                    <a:pt x="18225" y="0"/>
                  </a:lnTo>
                  <a:lnTo>
                    <a:pt x="21600" y="227"/>
                  </a:lnTo>
                  <a:lnTo>
                    <a:pt x="3375" y="7250"/>
                  </a:lnTo>
                  <a:lnTo>
                    <a:pt x="337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7" name="Shape 62"/>
            <p:cNvSpPr/>
            <p:nvPr/>
          </p:nvSpPr>
          <p:spPr>
            <a:xfrm>
              <a:off x="866770" y="90328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648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648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8" name="Shape 63"/>
            <p:cNvSpPr/>
            <p:nvPr/>
          </p:nvSpPr>
          <p:spPr>
            <a:xfrm>
              <a:off x="890583" y="1554163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69" name="Shape 64"/>
            <p:cNvSpPr/>
            <p:nvPr/>
          </p:nvSpPr>
          <p:spPr>
            <a:xfrm>
              <a:off x="738183" y="5622925"/>
              <a:ext cx="338141" cy="1216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775" y="21600"/>
                  </a:lnTo>
                  <a:lnTo>
                    <a:pt x="19775" y="13084"/>
                  </a:lnTo>
                  <a:lnTo>
                    <a:pt x="0" y="169"/>
                  </a:lnTo>
                  <a:lnTo>
                    <a:pt x="1217" y="0"/>
                  </a:lnTo>
                  <a:lnTo>
                    <a:pt x="21600" y="12999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0" name="Shape 65"/>
            <p:cNvSpPr/>
            <p:nvPr/>
          </p:nvSpPr>
          <p:spPr>
            <a:xfrm>
              <a:off x="647695" y="5480050"/>
              <a:ext cx="157166" cy="157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127" y="21600"/>
                  </a:moveTo>
                  <a:cubicBezTo>
                    <a:pt x="5236" y="21600"/>
                    <a:pt x="0" y="17018"/>
                    <a:pt x="0" y="11127"/>
                  </a:cubicBezTo>
                  <a:cubicBezTo>
                    <a:pt x="0" y="5236"/>
                    <a:pt x="5236" y="0"/>
                    <a:pt x="11127" y="0"/>
                  </a:cubicBezTo>
                  <a:cubicBezTo>
                    <a:pt x="17018" y="0"/>
                    <a:pt x="21600" y="5236"/>
                    <a:pt x="21600" y="11127"/>
                  </a:cubicBezTo>
                  <a:cubicBezTo>
                    <a:pt x="21600" y="17018"/>
                    <a:pt x="17018" y="21600"/>
                    <a:pt x="11127" y="21600"/>
                  </a:cubicBezTo>
                  <a:close/>
                  <a:moveTo>
                    <a:pt x="11127" y="2618"/>
                  </a:moveTo>
                  <a:cubicBezTo>
                    <a:pt x="6545" y="2618"/>
                    <a:pt x="2618" y="6545"/>
                    <a:pt x="2618" y="11127"/>
                  </a:cubicBezTo>
                  <a:cubicBezTo>
                    <a:pt x="2618" y="15709"/>
                    <a:pt x="6545" y="18982"/>
                    <a:pt x="11127" y="18982"/>
                  </a:cubicBezTo>
                  <a:cubicBezTo>
                    <a:pt x="15055" y="18982"/>
                    <a:pt x="18982" y="15709"/>
                    <a:pt x="18982" y="11127"/>
                  </a:cubicBezTo>
                  <a:cubicBezTo>
                    <a:pt x="18982" y="6545"/>
                    <a:pt x="15055" y="2618"/>
                    <a:pt x="11127" y="261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1" name="Shape 66"/>
            <p:cNvSpPr/>
            <p:nvPr/>
          </p:nvSpPr>
          <p:spPr>
            <a:xfrm>
              <a:off x="66670" y="90328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7280" y="0"/>
                    <a:pt x="21600" y="4860"/>
                    <a:pt x="21600" y="10800"/>
                  </a:cubicBezTo>
                  <a:cubicBezTo>
                    <a:pt x="21600" y="16740"/>
                    <a:pt x="1728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648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648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2" name="Shape 67"/>
            <p:cNvSpPr/>
            <p:nvPr/>
          </p:nvSpPr>
          <p:spPr>
            <a:xfrm>
              <a:off x="-5" y="3897312"/>
              <a:ext cx="133353" cy="266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743" y="21600"/>
                  </a:moveTo>
                  <a:lnTo>
                    <a:pt x="0" y="771"/>
                  </a:lnTo>
                  <a:lnTo>
                    <a:pt x="3086" y="0"/>
                  </a:lnTo>
                  <a:lnTo>
                    <a:pt x="21600" y="20829"/>
                  </a:lnTo>
                  <a:lnTo>
                    <a:pt x="17743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3" name="Shape 68"/>
            <p:cNvSpPr/>
            <p:nvPr/>
          </p:nvSpPr>
          <p:spPr>
            <a:xfrm>
              <a:off x="66670" y="4149724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4" name="Shape 69"/>
            <p:cNvSpPr/>
            <p:nvPr/>
          </p:nvSpPr>
          <p:spPr>
            <a:xfrm>
              <a:off x="-5" y="1644650"/>
              <a:ext cx="133353" cy="2698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086" y="21600"/>
                  </a:moveTo>
                  <a:lnTo>
                    <a:pt x="0" y="20838"/>
                  </a:lnTo>
                  <a:lnTo>
                    <a:pt x="17743" y="0"/>
                  </a:lnTo>
                  <a:lnTo>
                    <a:pt x="21600" y="762"/>
                  </a:lnTo>
                  <a:lnTo>
                    <a:pt x="3086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5" name="Shape 70"/>
            <p:cNvSpPr/>
            <p:nvPr/>
          </p:nvSpPr>
          <p:spPr>
            <a:xfrm>
              <a:off x="66670" y="146843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6" name="Shape 71"/>
            <p:cNvSpPr/>
            <p:nvPr/>
          </p:nvSpPr>
          <p:spPr>
            <a:xfrm>
              <a:off x="695320" y="4763"/>
              <a:ext cx="309566" cy="1558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606" y="21600"/>
                  </a:lnTo>
                  <a:lnTo>
                    <a:pt x="19606" y="17707"/>
                  </a:lnTo>
                  <a:lnTo>
                    <a:pt x="0" y="13835"/>
                  </a:lnTo>
                  <a:lnTo>
                    <a:pt x="0" y="0"/>
                  </a:lnTo>
                  <a:lnTo>
                    <a:pt x="1994" y="0"/>
                  </a:lnTo>
                  <a:lnTo>
                    <a:pt x="1994" y="13703"/>
                  </a:lnTo>
                  <a:lnTo>
                    <a:pt x="21600" y="17509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7" name="Shape 72"/>
            <p:cNvSpPr/>
            <p:nvPr/>
          </p:nvSpPr>
          <p:spPr>
            <a:xfrm>
              <a:off x="57145" y="4881562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594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8" name="Shape 73"/>
            <p:cNvSpPr/>
            <p:nvPr/>
          </p:nvSpPr>
          <p:spPr>
            <a:xfrm>
              <a:off x="138108" y="5060950"/>
              <a:ext cx="304803" cy="1778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913" y="21600"/>
                  </a:lnTo>
                  <a:lnTo>
                    <a:pt x="19913" y="6943"/>
                  </a:lnTo>
                  <a:lnTo>
                    <a:pt x="0" y="3529"/>
                  </a:lnTo>
                  <a:lnTo>
                    <a:pt x="0" y="0"/>
                  </a:lnTo>
                  <a:lnTo>
                    <a:pt x="1687" y="0"/>
                  </a:lnTo>
                  <a:lnTo>
                    <a:pt x="1687" y="3414"/>
                  </a:lnTo>
                  <a:lnTo>
                    <a:pt x="21600" y="6827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79" name="Shape 74"/>
            <p:cNvSpPr/>
            <p:nvPr/>
          </p:nvSpPr>
          <p:spPr>
            <a:xfrm>
              <a:off x="561970" y="6430963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594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0" name="Shape 75"/>
            <p:cNvSpPr/>
            <p:nvPr/>
          </p:nvSpPr>
          <p:spPr>
            <a:xfrm>
              <a:off x="642933" y="6610350"/>
              <a:ext cx="23816" cy="242890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1" name="Shape 76"/>
            <p:cNvSpPr/>
            <p:nvPr/>
          </p:nvSpPr>
          <p:spPr>
            <a:xfrm>
              <a:off x="76195" y="6430963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7280" y="0"/>
                    <a:pt x="21600" y="4860"/>
                    <a:pt x="21600" y="10800"/>
                  </a:cubicBezTo>
                  <a:cubicBezTo>
                    <a:pt x="21600" y="16740"/>
                    <a:pt x="1728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594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2" name="Shape 77"/>
            <p:cNvSpPr/>
            <p:nvPr/>
          </p:nvSpPr>
          <p:spPr>
            <a:xfrm>
              <a:off x="-5" y="5978525"/>
              <a:ext cx="190503" cy="461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8900" y="21600"/>
                  </a:lnTo>
                  <a:lnTo>
                    <a:pt x="18900" y="8462"/>
                  </a:lnTo>
                  <a:lnTo>
                    <a:pt x="0" y="668"/>
                  </a:lnTo>
                  <a:lnTo>
                    <a:pt x="2160" y="0"/>
                  </a:lnTo>
                  <a:lnTo>
                    <a:pt x="21600" y="8016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3" name="Shape 78"/>
            <p:cNvSpPr/>
            <p:nvPr/>
          </p:nvSpPr>
          <p:spPr>
            <a:xfrm>
              <a:off x="1014408" y="1801813"/>
              <a:ext cx="214318" cy="75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920" y="21600"/>
                  </a:moveTo>
                  <a:lnTo>
                    <a:pt x="0" y="21600"/>
                  </a:lnTo>
                  <a:lnTo>
                    <a:pt x="0" y="5808"/>
                  </a:lnTo>
                  <a:lnTo>
                    <a:pt x="20160" y="0"/>
                  </a:lnTo>
                  <a:lnTo>
                    <a:pt x="21600" y="408"/>
                  </a:lnTo>
                  <a:lnTo>
                    <a:pt x="1920" y="5945"/>
                  </a:lnTo>
                  <a:lnTo>
                    <a:pt x="192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4" name="Shape 79"/>
            <p:cNvSpPr/>
            <p:nvPr/>
          </p:nvSpPr>
          <p:spPr>
            <a:xfrm>
              <a:off x="938208" y="2547937"/>
              <a:ext cx="166691" cy="160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109" y="21600"/>
                  </a:moveTo>
                  <a:cubicBezTo>
                    <a:pt x="4937" y="21600"/>
                    <a:pt x="0" y="16518"/>
                    <a:pt x="0" y="10800"/>
                  </a:cubicBezTo>
                  <a:cubicBezTo>
                    <a:pt x="0" y="4447"/>
                    <a:pt x="4937" y="0"/>
                    <a:pt x="11109" y="0"/>
                  </a:cubicBezTo>
                  <a:cubicBezTo>
                    <a:pt x="16663" y="0"/>
                    <a:pt x="21600" y="4447"/>
                    <a:pt x="21600" y="10800"/>
                  </a:cubicBezTo>
                  <a:cubicBezTo>
                    <a:pt x="21600" y="16518"/>
                    <a:pt x="16663" y="21600"/>
                    <a:pt x="11109" y="21600"/>
                  </a:cubicBezTo>
                  <a:close/>
                  <a:moveTo>
                    <a:pt x="11109" y="2541"/>
                  </a:moveTo>
                  <a:cubicBezTo>
                    <a:pt x="6171" y="2541"/>
                    <a:pt x="2469" y="6353"/>
                    <a:pt x="2469" y="10800"/>
                  </a:cubicBezTo>
                  <a:cubicBezTo>
                    <a:pt x="2469" y="15247"/>
                    <a:pt x="6171" y="19059"/>
                    <a:pt x="11109" y="19059"/>
                  </a:cubicBezTo>
                  <a:cubicBezTo>
                    <a:pt x="15429" y="19059"/>
                    <a:pt x="19131" y="15247"/>
                    <a:pt x="19131" y="10800"/>
                  </a:cubicBezTo>
                  <a:cubicBezTo>
                    <a:pt x="19131" y="6353"/>
                    <a:pt x="15429" y="2541"/>
                    <a:pt x="11109" y="25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5" name="Shape 80"/>
            <p:cNvSpPr/>
            <p:nvPr/>
          </p:nvSpPr>
          <p:spPr>
            <a:xfrm>
              <a:off x="595308" y="4762"/>
              <a:ext cx="638180" cy="4025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20794" y="21600"/>
                  </a:lnTo>
                  <a:lnTo>
                    <a:pt x="20794" y="19684"/>
                  </a:lnTo>
                  <a:lnTo>
                    <a:pt x="0" y="16396"/>
                  </a:lnTo>
                  <a:lnTo>
                    <a:pt x="0" y="0"/>
                  </a:lnTo>
                  <a:lnTo>
                    <a:pt x="806" y="0"/>
                  </a:lnTo>
                  <a:lnTo>
                    <a:pt x="806" y="16319"/>
                  </a:lnTo>
                  <a:lnTo>
                    <a:pt x="21600" y="19607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6" name="Shape 81"/>
            <p:cNvSpPr/>
            <p:nvPr/>
          </p:nvSpPr>
          <p:spPr>
            <a:xfrm>
              <a:off x="1223960" y="1382713"/>
              <a:ext cx="142878" cy="476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8720" y="21600"/>
                  </a:lnTo>
                  <a:lnTo>
                    <a:pt x="18720" y="6048"/>
                  </a:lnTo>
                  <a:lnTo>
                    <a:pt x="0" y="648"/>
                  </a:lnTo>
                  <a:lnTo>
                    <a:pt x="2160" y="0"/>
                  </a:lnTo>
                  <a:lnTo>
                    <a:pt x="21600" y="5832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7" name="Shape 82"/>
            <p:cNvSpPr/>
            <p:nvPr/>
          </p:nvSpPr>
          <p:spPr>
            <a:xfrm>
              <a:off x="1300160" y="1849438"/>
              <a:ext cx="109541" cy="107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270" y="21600"/>
                  </a:moveTo>
                  <a:cubicBezTo>
                    <a:pt x="4696" y="21600"/>
                    <a:pt x="0" y="16904"/>
                    <a:pt x="0" y="11270"/>
                  </a:cubicBezTo>
                  <a:cubicBezTo>
                    <a:pt x="0" y="4696"/>
                    <a:pt x="4696" y="0"/>
                    <a:pt x="11270" y="0"/>
                  </a:cubicBezTo>
                  <a:cubicBezTo>
                    <a:pt x="16904" y="0"/>
                    <a:pt x="21600" y="4696"/>
                    <a:pt x="21600" y="11270"/>
                  </a:cubicBezTo>
                  <a:cubicBezTo>
                    <a:pt x="21600" y="16904"/>
                    <a:pt x="16904" y="21600"/>
                    <a:pt x="11270" y="21600"/>
                  </a:cubicBezTo>
                  <a:close/>
                  <a:moveTo>
                    <a:pt x="11270" y="3757"/>
                  </a:moveTo>
                  <a:cubicBezTo>
                    <a:pt x="7513" y="3757"/>
                    <a:pt x="3757" y="7513"/>
                    <a:pt x="3757" y="11270"/>
                  </a:cubicBezTo>
                  <a:cubicBezTo>
                    <a:pt x="3757" y="15026"/>
                    <a:pt x="7513" y="17843"/>
                    <a:pt x="11270" y="17843"/>
                  </a:cubicBezTo>
                  <a:cubicBezTo>
                    <a:pt x="15026" y="17843"/>
                    <a:pt x="17843" y="15026"/>
                    <a:pt x="17843" y="11270"/>
                  </a:cubicBezTo>
                  <a:cubicBezTo>
                    <a:pt x="17843" y="7513"/>
                    <a:pt x="15026" y="3757"/>
                    <a:pt x="11270" y="3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8" name="Shape 83"/>
            <p:cNvSpPr/>
            <p:nvPr/>
          </p:nvSpPr>
          <p:spPr>
            <a:xfrm>
              <a:off x="280983" y="3417887"/>
              <a:ext cx="142878" cy="47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880" y="21600"/>
                  </a:moveTo>
                  <a:lnTo>
                    <a:pt x="0" y="21600"/>
                  </a:lnTo>
                  <a:lnTo>
                    <a:pt x="0" y="5779"/>
                  </a:lnTo>
                  <a:lnTo>
                    <a:pt x="19440" y="0"/>
                  </a:lnTo>
                  <a:lnTo>
                    <a:pt x="21600" y="578"/>
                  </a:lnTo>
                  <a:lnTo>
                    <a:pt x="2880" y="5996"/>
                  </a:lnTo>
                  <a:lnTo>
                    <a:pt x="288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89" name="Shape 84"/>
            <p:cNvSpPr/>
            <p:nvPr/>
          </p:nvSpPr>
          <p:spPr>
            <a:xfrm>
              <a:off x="238120" y="3883024"/>
              <a:ext cx="109541" cy="109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330" y="21600"/>
                  </a:moveTo>
                  <a:cubicBezTo>
                    <a:pt x="4696" y="21600"/>
                    <a:pt x="0" y="16904"/>
                    <a:pt x="0" y="11270"/>
                  </a:cubicBezTo>
                  <a:cubicBezTo>
                    <a:pt x="0" y="4696"/>
                    <a:pt x="4696" y="0"/>
                    <a:pt x="10330" y="0"/>
                  </a:cubicBezTo>
                  <a:cubicBezTo>
                    <a:pt x="15965" y="0"/>
                    <a:pt x="21600" y="4696"/>
                    <a:pt x="21600" y="11270"/>
                  </a:cubicBezTo>
                  <a:cubicBezTo>
                    <a:pt x="21600" y="16904"/>
                    <a:pt x="15965" y="21600"/>
                    <a:pt x="10330" y="21600"/>
                  </a:cubicBezTo>
                  <a:close/>
                  <a:moveTo>
                    <a:pt x="10330" y="3757"/>
                  </a:moveTo>
                  <a:cubicBezTo>
                    <a:pt x="6574" y="3757"/>
                    <a:pt x="3757" y="7513"/>
                    <a:pt x="3757" y="11270"/>
                  </a:cubicBezTo>
                  <a:cubicBezTo>
                    <a:pt x="3757" y="15026"/>
                    <a:pt x="6574" y="17843"/>
                    <a:pt x="10330" y="17843"/>
                  </a:cubicBezTo>
                  <a:cubicBezTo>
                    <a:pt x="14087" y="17843"/>
                    <a:pt x="17843" y="15026"/>
                    <a:pt x="17843" y="11270"/>
                  </a:cubicBezTo>
                  <a:cubicBezTo>
                    <a:pt x="17843" y="7513"/>
                    <a:pt x="14087" y="3757"/>
                    <a:pt x="10330" y="3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0" name="Shape 85"/>
            <p:cNvSpPr/>
            <p:nvPr/>
          </p:nvSpPr>
          <p:spPr>
            <a:xfrm>
              <a:off x="4758" y="2166937"/>
              <a:ext cx="114303" cy="4524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800" y="21600"/>
                  </a:moveTo>
                  <a:lnTo>
                    <a:pt x="0" y="20918"/>
                  </a:lnTo>
                  <a:lnTo>
                    <a:pt x="18000" y="16371"/>
                  </a:lnTo>
                  <a:lnTo>
                    <a:pt x="18000" y="0"/>
                  </a:lnTo>
                  <a:lnTo>
                    <a:pt x="21600" y="0"/>
                  </a:lnTo>
                  <a:lnTo>
                    <a:pt x="21600" y="16825"/>
                  </a:lnTo>
                  <a:lnTo>
                    <a:pt x="18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1" name="Shape 86"/>
            <p:cNvSpPr/>
            <p:nvPr/>
          </p:nvSpPr>
          <p:spPr>
            <a:xfrm>
              <a:off x="52383" y="2066924"/>
              <a:ext cx="109541" cy="109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270" y="21600"/>
                  </a:moveTo>
                  <a:cubicBezTo>
                    <a:pt x="4696" y="21600"/>
                    <a:pt x="0" y="16904"/>
                    <a:pt x="0" y="11270"/>
                  </a:cubicBezTo>
                  <a:cubicBezTo>
                    <a:pt x="0" y="4696"/>
                    <a:pt x="4696" y="0"/>
                    <a:pt x="11270" y="0"/>
                  </a:cubicBezTo>
                  <a:cubicBezTo>
                    <a:pt x="16904" y="0"/>
                    <a:pt x="21600" y="4696"/>
                    <a:pt x="21600" y="11270"/>
                  </a:cubicBezTo>
                  <a:cubicBezTo>
                    <a:pt x="21600" y="16904"/>
                    <a:pt x="16904" y="21600"/>
                    <a:pt x="11270" y="21600"/>
                  </a:cubicBezTo>
                  <a:close/>
                  <a:moveTo>
                    <a:pt x="11270" y="3757"/>
                  </a:moveTo>
                  <a:cubicBezTo>
                    <a:pt x="7513" y="3757"/>
                    <a:pt x="3757" y="7513"/>
                    <a:pt x="3757" y="11270"/>
                  </a:cubicBezTo>
                  <a:cubicBezTo>
                    <a:pt x="3757" y="15026"/>
                    <a:pt x="7513" y="17843"/>
                    <a:pt x="11270" y="17843"/>
                  </a:cubicBezTo>
                  <a:cubicBezTo>
                    <a:pt x="15026" y="17843"/>
                    <a:pt x="17843" y="15026"/>
                    <a:pt x="17843" y="11270"/>
                  </a:cubicBezTo>
                  <a:cubicBezTo>
                    <a:pt x="17843" y="7513"/>
                    <a:pt x="15026" y="3757"/>
                    <a:pt x="11270" y="3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2" name="Shape 87"/>
            <p:cNvSpPr/>
            <p:nvPr/>
          </p:nvSpPr>
          <p:spPr>
            <a:xfrm>
              <a:off x="1228722" y="4662487"/>
              <a:ext cx="23816" cy="2181227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3" name="Shape 88"/>
            <p:cNvSpPr/>
            <p:nvPr/>
          </p:nvSpPr>
          <p:spPr>
            <a:xfrm>
              <a:off x="1319210" y="5041899"/>
              <a:ext cx="371478" cy="1801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385" y="21600"/>
                  </a:moveTo>
                  <a:lnTo>
                    <a:pt x="0" y="21600"/>
                  </a:lnTo>
                  <a:lnTo>
                    <a:pt x="0" y="9744"/>
                  </a:lnTo>
                  <a:lnTo>
                    <a:pt x="20215" y="0"/>
                  </a:lnTo>
                  <a:lnTo>
                    <a:pt x="21600" y="114"/>
                  </a:lnTo>
                  <a:lnTo>
                    <a:pt x="1385" y="9858"/>
                  </a:lnTo>
                  <a:lnTo>
                    <a:pt x="138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4" name="Shape 89"/>
            <p:cNvSpPr/>
            <p:nvPr/>
          </p:nvSpPr>
          <p:spPr>
            <a:xfrm>
              <a:off x="1147758" y="4481512"/>
              <a:ext cx="190505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5" name="Shape 90"/>
            <p:cNvSpPr/>
            <p:nvPr/>
          </p:nvSpPr>
          <p:spPr>
            <a:xfrm>
              <a:off x="819145" y="3983037"/>
              <a:ext cx="347668" cy="2860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825" y="21600"/>
                  </a:lnTo>
                  <a:lnTo>
                    <a:pt x="19825" y="14204"/>
                  </a:lnTo>
                  <a:lnTo>
                    <a:pt x="0" y="36"/>
                  </a:lnTo>
                  <a:lnTo>
                    <a:pt x="1479" y="0"/>
                  </a:lnTo>
                  <a:lnTo>
                    <a:pt x="21600" y="14204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6" name="Shape 91"/>
            <p:cNvSpPr/>
            <p:nvPr/>
          </p:nvSpPr>
          <p:spPr>
            <a:xfrm>
              <a:off x="728658" y="3806824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7" name="Shape 92"/>
            <p:cNvSpPr/>
            <p:nvPr/>
          </p:nvSpPr>
          <p:spPr>
            <a:xfrm>
              <a:off x="1624010" y="4867274"/>
              <a:ext cx="190503" cy="18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8" name="Shape 93"/>
            <p:cNvSpPr/>
            <p:nvPr/>
          </p:nvSpPr>
          <p:spPr>
            <a:xfrm>
              <a:off x="1404935" y="5422900"/>
              <a:ext cx="371478" cy="1425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662" y="21600"/>
                  </a:moveTo>
                  <a:lnTo>
                    <a:pt x="0" y="21600"/>
                  </a:lnTo>
                  <a:lnTo>
                    <a:pt x="0" y="12315"/>
                  </a:lnTo>
                  <a:lnTo>
                    <a:pt x="20492" y="0"/>
                  </a:lnTo>
                  <a:lnTo>
                    <a:pt x="21600" y="144"/>
                  </a:lnTo>
                  <a:lnTo>
                    <a:pt x="1662" y="12460"/>
                  </a:lnTo>
                  <a:lnTo>
                    <a:pt x="1662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99" name="Shape 94"/>
            <p:cNvSpPr/>
            <p:nvPr/>
          </p:nvSpPr>
          <p:spPr>
            <a:xfrm>
              <a:off x="1666872" y="5945188"/>
              <a:ext cx="152403" cy="912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375" y="21600"/>
                  </a:moveTo>
                  <a:lnTo>
                    <a:pt x="0" y="21375"/>
                  </a:lnTo>
                  <a:lnTo>
                    <a:pt x="18225" y="14387"/>
                  </a:lnTo>
                  <a:lnTo>
                    <a:pt x="18225" y="0"/>
                  </a:lnTo>
                  <a:lnTo>
                    <a:pt x="21600" y="0"/>
                  </a:lnTo>
                  <a:lnTo>
                    <a:pt x="21600" y="14500"/>
                  </a:lnTo>
                  <a:lnTo>
                    <a:pt x="337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0" name="Shape 95"/>
            <p:cNvSpPr/>
            <p:nvPr/>
          </p:nvSpPr>
          <p:spPr>
            <a:xfrm>
              <a:off x="1709735" y="5246688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1" name="Shape 96"/>
            <p:cNvSpPr/>
            <p:nvPr/>
          </p:nvSpPr>
          <p:spPr>
            <a:xfrm>
              <a:off x="1709735" y="5764213"/>
              <a:ext cx="190503" cy="19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2" name="Shape 97"/>
            <p:cNvSpPr/>
            <p:nvPr/>
          </p:nvSpPr>
          <p:spPr>
            <a:xfrm>
              <a:off x="1766885" y="6330950"/>
              <a:ext cx="419104" cy="527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982" y="21600"/>
                  </a:moveTo>
                  <a:lnTo>
                    <a:pt x="0" y="21210"/>
                  </a:lnTo>
                  <a:lnTo>
                    <a:pt x="3682" y="13402"/>
                  </a:lnTo>
                  <a:lnTo>
                    <a:pt x="20864" y="0"/>
                  </a:lnTo>
                  <a:lnTo>
                    <a:pt x="21600" y="781"/>
                  </a:lnTo>
                  <a:lnTo>
                    <a:pt x="4909" y="13988"/>
                  </a:lnTo>
                  <a:lnTo>
                    <a:pt x="982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3" name="Shape 98"/>
            <p:cNvSpPr/>
            <p:nvPr/>
          </p:nvSpPr>
          <p:spPr>
            <a:xfrm>
              <a:off x="2147885" y="6221413"/>
              <a:ext cx="150027" cy="147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600" fill="norm" stroke="1" extrusionOk="0">
                  <a:moveTo>
                    <a:pt x="10473" y="21600"/>
                  </a:moveTo>
                  <a:cubicBezTo>
                    <a:pt x="7855" y="21600"/>
                    <a:pt x="5236" y="20206"/>
                    <a:pt x="3273" y="18116"/>
                  </a:cubicBezTo>
                  <a:cubicBezTo>
                    <a:pt x="1309" y="16723"/>
                    <a:pt x="0" y="13935"/>
                    <a:pt x="0" y="10452"/>
                  </a:cubicBezTo>
                  <a:cubicBezTo>
                    <a:pt x="0" y="7665"/>
                    <a:pt x="1309" y="4877"/>
                    <a:pt x="3273" y="2787"/>
                  </a:cubicBezTo>
                  <a:cubicBezTo>
                    <a:pt x="5236" y="697"/>
                    <a:pt x="7855" y="0"/>
                    <a:pt x="10473" y="0"/>
                  </a:cubicBezTo>
                  <a:cubicBezTo>
                    <a:pt x="13091" y="0"/>
                    <a:pt x="15709" y="697"/>
                    <a:pt x="17673" y="2787"/>
                  </a:cubicBezTo>
                  <a:cubicBezTo>
                    <a:pt x="21600" y="6968"/>
                    <a:pt x="21600" y="13935"/>
                    <a:pt x="17673" y="18116"/>
                  </a:cubicBezTo>
                  <a:cubicBezTo>
                    <a:pt x="15709" y="20206"/>
                    <a:pt x="13091" y="21600"/>
                    <a:pt x="10473" y="21600"/>
                  </a:cubicBezTo>
                  <a:close/>
                  <a:moveTo>
                    <a:pt x="10473" y="2787"/>
                  </a:moveTo>
                  <a:cubicBezTo>
                    <a:pt x="8509" y="2787"/>
                    <a:pt x="6545" y="3484"/>
                    <a:pt x="5236" y="4877"/>
                  </a:cubicBezTo>
                  <a:cubicBezTo>
                    <a:pt x="3927" y="6271"/>
                    <a:pt x="2618" y="8361"/>
                    <a:pt x="2618" y="10452"/>
                  </a:cubicBezTo>
                  <a:cubicBezTo>
                    <a:pt x="2618" y="13239"/>
                    <a:pt x="3927" y="14632"/>
                    <a:pt x="5236" y="16723"/>
                  </a:cubicBezTo>
                  <a:cubicBezTo>
                    <a:pt x="6545" y="18116"/>
                    <a:pt x="8509" y="18813"/>
                    <a:pt x="10473" y="18813"/>
                  </a:cubicBezTo>
                  <a:cubicBezTo>
                    <a:pt x="12436" y="18813"/>
                    <a:pt x="14400" y="18116"/>
                    <a:pt x="15709" y="16723"/>
                  </a:cubicBezTo>
                  <a:cubicBezTo>
                    <a:pt x="18982" y="13239"/>
                    <a:pt x="18982" y="8361"/>
                    <a:pt x="15709" y="4877"/>
                  </a:cubicBezTo>
                  <a:cubicBezTo>
                    <a:pt x="14400" y="3484"/>
                    <a:pt x="12436" y="2787"/>
                    <a:pt x="10473" y="278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4" name="Shape 99"/>
            <p:cNvSpPr/>
            <p:nvPr/>
          </p:nvSpPr>
          <p:spPr>
            <a:xfrm>
              <a:off x="504820" y="9524"/>
              <a:ext cx="233366" cy="5103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9396" y="21600"/>
                  </a:moveTo>
                  <a:lnTo>
                    <a:pt x="18955" y="18503"/>
                  </a:lnTo>
                  <a:lnTo>
                    <a:pt x="0" y="12772"/>
                  </a:lnTo>
                  <a:lnTo>
                    <a:pt x="0" y="0"/>
                  </a:lnTo>
                  <a:lnTo>
                    <a:pt x="2204" y="0"/>
                  </a:lnTo>
                  <a:lnTo>
                    <a:pt x="2204" y="12752"/>
                  </a:lnTo>
                  <a:lnTo>
                    <a:pt x="21159" y="18503"/>
                  </a:lnTo>
                  <a:lnTo>
                    <a:pt x="21600" y="21600"/>
                  </a:lnTo>
                  <a:lnTo>
                    <a:pt x="19396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  <p:sp>
          <p:nvSpPr>
            <p:cNvPr id="105" name="Shape 100"/>
            <p:cNvSpPr/>
            <p:nvPr/>
          </p:nvSpPr>
          <p:spPr>
            <a:xfrm>
              <a:off x="633408" y="5103812"/>
              <a:ext cx="185741" cy="18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077" y="21600"/>
                  </a:moveTo>
                  <a:cubicBezTo>
                    <a:pt x="4985" y="21600"/>
                    <a:pt x="0" y="16615"/>
                    <a:pt x="0" y="10523"/>
                  </a:cubicBezTo>
                  <a:cubicBezTo>
                    <a:pt x="0" y="4985"/>
                    <a:pt x="4985" y="0"/>
                    <a:pt x="11077" y="0"/>
                  </a:cubicBezTo>
                  <a:cubicBezTo>
                    <a:pt x="16615" y="0"/>
                    <a:pt x="21600" y="4985"/>
                    <a:pt x="21600" y="10523"/>
                  </a:cubicBezTo>
                  <a:cubicBezTo>
                    <a:pt x="21600" y="16615"/>
                    <a:pt x="16615" y="21600"/>
                    <a:pt x="11077" y="21600"/>
                  </a:cubicBezTo>
                  <a:close/>
                  <a:moveTo>
                    <a:pt x="11077" y="2215"/>
                  </a:moveTo>
                  <a:cubicBezTo>
                    <a:pt x="6092" y="2215"/>
                    <a:pt x="2215" y="6092"/>
                    <a:pt x="2215" y="10523"/>
                  </a:cubicBezTo>
                  <a:cubicBezTo>
                    <a:pt x="2215" y="15508"/>
                    <a:pt x="6092" y="19385"/>
                    <a:pt x="11077" y="19385"/>
                  </a:cubicBezTo>
                  <a:cubicBezTo>
                    <a:pt x="15508" y="19385"/>
                    <a:pt x="19385" y="15508"/>
                    <a:pt x="19385" y="10523"/>
                  </a:cubicBezTo>
                  <a:cubicBezTo>
                    <a:pt x="19385" y="6092"/>
                    <a:pt x="15508" y="2215"/>
                    <a:pt x="11077" y="2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Tw Cen MT"/>
                  <a:ea typeface="Tw Cen MT"/>
                  <a:cs typeface="Tw Cen MT"/>
                  <a:sym typeface="Tw Cen MT"/>
                </a:defRPr>
              </a:pPr>
            </a:p>
          </p:txBody>
        </p:sp>
      </p:grpSp>
      <p:sp>
        <p:nvSpPr>
          <p:cNvPr id="107" name="Titeltekst"/>
          <p:cNvSpPr txBox="1"/>
          <p:nvPr>
            <p:ph type="title"/>
          </p:nvPr>
        </p:nvSpPr>
        <p:spPr>
          <a:xfrm>
            <a:off x="1876424" y="0"/>
            <a:ext cx="8791576" cy="3509963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Titeltekst</a:t>
            </a:r>
          </a:p>
        </p:txBody>
      </p:sp>
      <p:sp>
        <p:nvSpPr>
          <p:cNvPr id="108" name="Brødtekst, niveau et…"/>
          <p:cNvSpPr txBox="1"/>
          <p:nvPr>
            <p:ph type="body" sz="half" idx="1"/>
          </p:nvPr>
        </p:nvSpPr>
        <p:spPr>
          <a:xfrm>
            <a:off x="1876424" y="3602037"/>
            <a:ext cx="8791576" cy="32559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cap="all" sz="2000">
                <a:solidFill>
                  <a:srgbClr val="82FFFF"/>
                </a:solidFill>
              </a:defRPr>
            </a:lvl1pPr>
            <a:lvl2pPr marL="685798" indent="-228598">
              <a:buFontTx/>
              <a:defRPr cap="all" sz="2000">
                <a:solidFill>
                  <a:srgbClr val="82FFFF"/>
                </a:solidFill>
              </a:defRPr>
            </a:lvl2pPr>
            <a:lvl3pPr marL="1168400" indent="-254000">
              <a:buFontTx/>
              <a:defRPr cap="all" sz="2000">
                <a:solidFill>
                  <a:srgbClr val="82FFFF"/>
                </a:solidFill>
              </a:defRPr>
            </a:lvl3pPr>
            <a:lvl4pPr marL="1657350" indent="-285750">
              <a:buFontTx/>
              <a:defRPr cap="all" sz="2000">
                <a:solidFill>
                  <a:srgbClr val="82FFFF"/>
                </a:solidFill>
              </a:defRPr>
            </a:lvl4pPr>
            <a:lvl5pPr marL="2114550" indent="-285750">
              <a:buFontTx/>
              <a:defRPr cap="all" sz="2000">
                <a:solidFill>
                  <a:srgbClr val="82FFFF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9" name="Lysbillednummer"/>
          <p:cNvSpPr txBox="1"/>
          <p:nvPr>
            <p:ph type="sldNum" sz="quarter" idx="2"/>
          </p:nvPr>
        </p:nvSpPr>
        <p:spPr>
          <a:xfrm>
            <a:off x="10423717" y="5477193"/>
            <a:ext cx="244283" cy="231137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89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377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351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2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3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4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5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6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7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8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9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0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1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2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3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4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5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6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7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8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9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0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1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2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3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4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5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6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388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378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9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0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1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2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3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4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5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6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7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390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36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424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398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99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0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1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2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3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4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5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6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7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8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09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0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1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2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3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4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5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6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7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8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19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0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1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2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3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435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425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6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7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8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29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0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1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2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3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34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437" name="Titeltekst"/>
          <p:cNvSpPr txBox="1"/>
          <p:nvPr>
            <p:ph type="title"/>
          </p:nvPr>
        </p:nvSpPr>
        <p:spPr>
          <a:xfrm>
            <a:off x="1146705" y="0"/>
            <a:ext cx="3856038" cy="224948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438" name="Brødtekst, niveau et…"/>
          <p:cNvSpPr txBox="1"/>
          <p:nvPr>
            <p:ph type="body" idx="1"/>
          </p:nvPr>
        </p:nvSpPr>
        <p:spPr>
          <a:xfrm>
            <a:off x="5156200" y="0"/>
            <a:ext cx="5891211" cy="6383867"/>
          </a:xfrm>
          <a:prstGeom prst="rect">
            <a:avLst/>
          </a:prstGeom>
        </p:spPr>
        <p:txBody>
          <a:bodyPr anchor="ctr"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39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5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473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447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48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49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0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1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2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3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4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5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6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7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8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59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0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1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2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3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4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5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6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7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8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69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0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1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2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484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474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5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6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7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8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79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0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1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2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83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486" name="Titeltekst"/>
          <p:cNvSpPr txBox="1"/>
          <p:nvPr>
            <p:ph type="title"/>
          </p:nvPr>
        </p:nvSpPr>
        <p:spPr>
          <a:xfrm>
            <a:off x="1141412" y="0"/>
            <a:ext cx="5934510" cy="224948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487" name="Brødtekst, niveau et…"/>
          <p:cNvSpPr txBox="1"/>
          <p:nvPr>
            <p:ph type="body" sz="half" idx="1"/>
          </p:nvPr>
        </p:nvSpPr>
        <p:spPr>
          <a:xfrm>
            <a:off x="1141409" y="2249484"/>
            <a:ext cx="5934513" cy="460851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640079" indent="-182879">
              <a:buFontTx/>
              <a:defRPr sz="1600"/>
            </a:lvl2pPr>
            <a:lvl3pPr marL="1117600" indent="-203200">
              <a:buFontTx/>
              <a:defRPr sz="1600"/>
            </a:lvl3pPr>
            <a:lvl4pPr marL="1600200" indent="-228600">
              <a:buFontTx/>
              <a:defRPr sz="1600"/>
            </a:lvl4pPr>
            <a:lvl5pPr marL="2057400" indent="-228600">
              <a:buFontTx/>
              <a:defRPr sz="16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8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5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34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522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496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97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98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99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0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1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2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3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4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5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6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7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8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09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0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1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2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3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4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5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6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7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8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19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0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1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533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523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4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5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6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7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8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29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0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1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32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535" name="Titeltekst"/>
          <p:cNvSpPr txBox="1"/>
          <p:nvPr>
            <p:ph type="title"/>
          </p:nvPr>
        </p:nvSpPr>
        <p:spPr>
          <a:xfrm>
            <a:off x="1141409" y="2590163"/>
            <a:ext cx="9912357" cy="253385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536" name="Brødtekst, niveau et…"/>
          <p:cNvSpPr txBox="1"/>
          <p:nvPr>
            <p:ph type="body" sz="half" idx="1"/>
          </p:nvPr>
        </p:nvSpPr>
        <p:spPr>
          <a:xfrm>
            <a:off x="1141362" y="5124020"/>
            <a:ext cx="9910862" cy="173398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640079" indent="-182879">
              <a:buFontTx/>
              <a:defRPr sz="1600"/>
            </a:lvl2pPr>
            <a:lvl3pPr marL="1117600" indent="-203200">
              <a:buFontTx/>
              <a:defRPr sz="1600"/>
            </a:lvl3pPr>
            <a:lvl4pPr marL="1600200" indent="-228600">
              <a:buFontTx/>
              <a:defRPr sz="1600"/>
            </a:lvl4pPr>
            <a:lvl5pPr marL="2057400" indent="-228600">
              <a:buFontTx/>
              <a:defRPr sz="16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3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83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571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545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46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47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48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49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0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1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2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3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4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5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6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7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8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59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0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1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2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3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4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5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6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7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8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69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0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582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572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3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4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5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6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7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8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79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0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81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584" name="Titeltekst"/>
          <p:cNvSpPr txBox="1"/>
          <p:nvPr>
            <p:ph type="title"/>
          </p:nvPr>
        </p:nvSpPr>
        <p:spPr>
          <a:xfrm>
            <a:off x="1141456" y="451261"/>
            <a:ext cx="9905956" cy="3745678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85" name="Brødtekst, niveau et…"/>
          <p:cNvSpPr txBox="1"/>
          <p:nvPr>
            <p:ph type="body" sz="half" idx="1"/>
          </p:nvPr>
        </p:nvSpPr>
        <p:spPr>
          <a:xfrm>
            <a:off x="1141409" y="4196936"/>
            <a:ext cx="9904460" cy="1816925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800"/>
            </a:lvl1pPr>
            <a:lvl2pPr marL="662938" indent="-205738">
              <a:buFontTx/>
              <a:defRPr sz="1800"/>
            </a:lvl2pPr>
            <a:lvl3pPr marL="1143000" indent="-228600">
              <a:buFontTx/>
              <a:defRPr sz="1800"/>
            </a:lvl3pPr>
            <a:lvl4pPr marL="1628775" indent="-257175">
              <a:buFontTx/>
              <a:defRPr sz="1800"/>
            </a:lvl4pPr>
            <a:lvl5pPr marL="2085975" indent="-257175">
              <a:buFontTx/>
              <a:defRPr sz="18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8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32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620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594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95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96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97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98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99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0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1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2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3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4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5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6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7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8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09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0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1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2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3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4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5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6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7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8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19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631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621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2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3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4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5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6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7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8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29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30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633" name="Titeltekst"/>
          <p:cNvSpPr txBox="1"/>
          <p:nvPr>
            <p:ph type="title"/>
          </p:nvPr>
        </p:nvSpPr>
        <p:spPr>
          <a:xfrm>
            <a:off x="1446212" y="602069"/>
            <a:ext cx="9302754" cy="2763488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34" name="Brødtekst, niveau et…"/>
          <p:cNvSpPr txBox="1"/>
          <p:nvPr>
            <p:ph type="body" sz="half" idx="1"/>
          </p:nvPr>
        </p:nvSpPr>
        <p:spPr>
          <a:xfrm>
            <a:off x="1720644" y="3365555"/>
            <a:ext cx="8752300" cy="226347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617219" indent="-160019">
              <a:buFontTx/>
              <a:defRPr sz="1400"/>
            </a:lvl2pPr>
            <a:lvl3pPr marL="1092200" indent="-177800">
              <a:buFontTx/>
              <a:defRPr sz="1400"/>
            </a:lvl3pPr>
            <a:lvl4pPr marL="1571625" indent="-200025">
              <a:buFontTx/>
              <a:defRPr sz="1400"/>
            </a:lvl4pPr>
            <a:lvl5pPr marL="2028825" indent="-200025">
              <a:buFontTx/>
              <a:defRPr sz="1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35" name="Shape 197"/>
          <p:cNvSpPr txBox="1"/>
          <p:nvPr/>
        </p:nvSpPr>
        <p:spPr>
          <a:xfrm>
            <a:off x="903511" y="472332"/>
            <a:ext cx="609604" cy="110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  <a:latin typeface="Tw Cen MT"/>
                <a:ea typeface="Tw Cen MT"/>
                <a:cs typeface="Tw Cen MT"/>
                <a:sym typeface="Tw Cen MT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636" name="Shape 198"/>
          <p:cNvSpPr txBox="1"/>
          <p:nvPr/>
        </p:nvSpPr>
        <p:spPr>
          <a:xfrm>
            <a:off x="10537369" y="2504908"/>
            <a:ext cx="609603" cy="110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  <a:latin typeface="Tw Cen MT"/>
                <a:ea typeface="Tw Cen MT"/>
                <a:cs typeface="Tw Cen MT"/>
                <a:sym typeface="Tw Cen MT"/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63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4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83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671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645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46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47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48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49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0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1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2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3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4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5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6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7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8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59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0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1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2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3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4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5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6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7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8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69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0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682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672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3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4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5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6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7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8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79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0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81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684" name="Titeltekst"/>
          <p:cNvSpPr txBox="1"/>
          <p:nvPr>
            <p:ph type="title"/>
          </p:nvPr>
        </p:nvSpPr>
        <p:spPr>
          <a:xfrm>
            <a:off x="1141409" y="419541"/>
            <a:ext cx="9906004" cy="4226336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685" name="Brødtekst, niveau et…"/>
          <p:cNvSpPr txBox="1"/>
          <p:nvPr>
            <p:ph type="body" sz="half" idx="1"/>
          </p:nvPr>
        </p:nvSpPr>
        <p:spPr>
          <a:xfrm>
            <a:off x="1141362" y="4657654"/>
            <a:ext cx="9904508" cy="220034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/>
            </a:lvl1pPr>
            <a:lvl2pPr marL="662938" indent="-205738">
              <a:buFontTx/>
              <a:defRPr sz="1800"/>
            </a:lvl2pPr>
            <a:lvl3pPr marL="1143000" indent="-228600">
              <a:buFontTx/>
              <a:defRPr sz="1800"/>
            </a:lvl3pPr>
            <a:lvl4pPr marL="1628775" indent="-257175">
              <a:buFontTx/>
              <a:defRPr sz="1800"/>
            </a:lvl4pPr>
            <a:lvl5pPr marL="2085975" indent="-257175">
              <a:buFontTx/>
              <a:defRPr sz="18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8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3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32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720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694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95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96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97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98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99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0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1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2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3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4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5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6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7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8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09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0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1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2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3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4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5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6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7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8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19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731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721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2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3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4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5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6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7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8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29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30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733" name="Titeltekst"/>
          <p:cNvSpPr txBox="1"/>
          <p:nvPr>
            <p:ph type="title"/>
          </p:nvPr>
        </p:nvSpPr>
        <p:spPr>
          <a:xfrm>
            <a:off x="1141412" y="567668"/>
            <a:ext cx="9906001" cy="1988866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734" name="Brødtekst, niveau et…"/>
          <p:cNvSpPr txBox="1"/>
          <p:nvPr>
            <p:ph type="body" sz="quarter" idx="1"/>
          </p:nvPr>
        </p:nvSpPr>
        <p:spPr>
          <a:xfrm>
            <a:off x="1141409" y="2556529"/>
            <a:ext cx="3196902" cy="80373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buSzTx/>
              <a:buFontTx/>
              <a:buNone/>
              <a:defRPr cap="all"/>
            </a:lvl1pPr>
            <a:lvl2pPr>
              <a:lnSpc>
                <a:spcPct val="90000"/>
              </a:lnSpc>
              <a:buFontTx/>
              <a:defRPr cap="all"/>
            </a:lvl2pPr>
            <a:lvl3pPr>
              <a:lnSpc>
                <a:spcPct val="90000"/>
              </a:lnSpc>
              <a:buFontTx/>
              <a:defRPr cap="all"/>
            </a:lvl3pPr>
            <a:lvl4pPr>
              <a:lnSpc>
                <a:spcPct val="90000"/>
              </a:lnSpc>
              <a:buFontTx/>
              <a:defRPr cap="all"/>
            </a:lvl4pPr>
            <a:lvl5pPr>
              <a:lnSpc>
                <a:spcPct val="90000"/>
              </a:lnSpc>
              <a:buFontTx/>
              <a:defRPr cap="all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3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2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81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769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743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44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45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46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47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48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49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0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1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2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3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4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5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6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7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8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59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0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1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2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3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4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5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6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7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68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780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770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1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2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3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4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5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6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7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8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79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782" name="Titeltekst"/>
          <p:cNvSpPr txBox="1"/>
          <p:nvPr>
            <p:ph type="title"/>
          </p:nvPr>
        </p:nvSpPr>
        <p:spPr>
          <a:xfrm>
            <a:off x="1141411" y="113862"/>
            <a:ext cx="9906001" cy="2896475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783" name="Brødtekst, niveau et…"/>
          <p:cNvSpPr txBox="1"/>
          <p:nvPr>
            <p:ph type="body" sz="quarter" idx="1"/>
          </p:nvPr>
        </p:nvSpPr>
        <p:spPr>
          <a:xfrm>
            <a:off x="1141412" y="3010336"/>
            <a:ext cx="3195242" cy="197052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buSzTx/>
              <a:buFontTx/>
              <a:buNone/>
              <a:defRPr cap="all" sz="2000"/>
            </a:lvl1pPr>
            <a:lvl2pPr marL="685798" indent="-228598">
              <a:lnSpc>
                <a:spcPct val="90000"/>
              </a:lnSpc>
              <a:buFontTx/>
              <a:defRPr cap="all" sz="2000"/>
            </a:lvl2pPr>
            <a:lvl3pPr marL="1168400" indent="-254000">
              <a:lnSpc>
                <a:spcPct val="90000"/>
              </a:lnSpc>
              <a:buFontTx/>
              <a:defRPr cap="all" sz="2000"/>
            </a:lvl3pPr>
            <a:lvl4pPr marL="1657350" indent="-285750">
              <a:lnSpc>
                <a:spcPct val="90000"/>
              </a:lnSpc>
              <a:buFontTx/>
              <a:defRPr cap="all" sz="2000"/>
            </a:lvl4pPr>
            <a:lvl5pPr marL="2114550" indent="-285750">
              <a:lnSpc>
                <a:spcPct val="90000"/>
              </a:lnSpc>
              <a:buFontTx/>
              <a:defRPr cap="all" sz="20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8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1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30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818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792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93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94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95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96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97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98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99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0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1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2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3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4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5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6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7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8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09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0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1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2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3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4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5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6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17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829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819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0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1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2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3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4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5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6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7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28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831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832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3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17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0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79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867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841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42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43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44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45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46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47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48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49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0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1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2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3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4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5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6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7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8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59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0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1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2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3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4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5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6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878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868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69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0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1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2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3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4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5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6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77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880" name="Titeltekst"/>
          <p:cNvSpPr txBox="1"/>
          <p:nvPr>
            <p:ph type="title"/>
          </p:nvPr>
        </p:nvSpPr>
        <p:spPr>
          <a:xfrm>
            <a:off x="9042400" y="0"/>
            <a:ext cx="2005011" cy="64008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881" name="Brødtekst, niveau et…"/>
          <p:cNvSpPr txBox="1"/>
          <p:nvPr>
            <p:ph type="body" idx="1"/>
          </p:nvPr>
        </p:nvSpPr>
        <p:spPr>
          <a:xfrm>
            <a:off x="1141409" y="609598"/>
            <a:ext cx="7748593" cy="6248404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8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kopi">
    <p:bg>
      <p:bgPr>
        <a:solidFill>
          <a:srgbClr val="F3F9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Lysbillednummer"/>
          <p:cNvSpPr txBox="1"/>
          <p:nvPr>
            <p:ph type="sldNum" sz="quarter" idx="2"/>
          </p:nvPr>
        </p:nvSpPr>
        <p:spPr>
          <a:xfrm>
            <a:off x="8493317" y="6240782"/>
            <a:ext cx="244283" cy="231137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-8323827" y="-5527141"/>
            <a:ext cx="14379794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Titeltekst"/>
          <p:cNvSpPr txBox="1"/>
          <p:nvPr>
            <p:ph type="title"/>
          </p:nvPr>
        </p:nvSpPr>
        <p:spPr>
          <a:xfrm>
            <a:off x="1394414" y="0"/>
            <a:ext cx="3108382" cy="3306554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85000"/>
              </a:lnSpc>
              <a:defRPr cap="none"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35" name="Brødtekst, niveau et…"/>
          <p:cNvSpPr txBox="1"/>
          <p:nvPr>
            <p:ph type="body" sz="quarter" idx="1"/>
          </p:nvPr>
        </p:nvSpPr>
        <p:spPr>
          <a:xfrm>
            <a:off x="5242161" y="1874173"/>
            <a:ext cx="4937763" cy="270289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1200"/>
              </a:spcBef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136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Lysbillednummer"/>
          <p:cNvSpPr txBox="1"/>
          <p:nvPr>
            <p:ph type="sldNum" sz="quarter" idx="2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Titeltekst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85000"/>
              </a:lnSpc>
              <a:defRPr cap="none"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46" name="Brødtekst, niveau et…"/>
          <p:cNvSpPr txBox="1"/>
          <p:nvPr>
            <p:ph type="body" sz="quarter" idx="1"/>
          </p:nvPr>
        </p:nvSpPr>
        <p:spPr>
          <a:xfrm>
            <a:off x="1097280" y="1719995"/>
            <a:ext cx="4937760" cy="98839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1200"/>
              </a:spcBef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>
              <a:lnSpc>
                <a:spcPct val="90000"/>
              </a:lnSpc>
              <a:spcBef>
                <a:spcPts val="1200"/>
              </a:spcBef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147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Lysbillednummer"/>
          <p:cNvSpPr txBox="1"/>
          <p:nvPr>
            <p:ph type="sldNum" sz="quarter" idx="2"/>
          </p:nvPr>
        </p:nvSpPr>
        <p:spPr>
          <a:xfrm>
            <a:off x="11677510" y="6566146"/>
            <a:ext cx="150115" cy="15240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94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182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156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57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58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59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0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1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2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3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4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5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6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7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8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9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0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1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2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3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4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5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6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7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8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9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0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1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193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183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4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5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6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7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8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9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0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1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2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195" name="Titeltekst"/>
          <p:cNvSpPr txBox="1"/>
          <p:nvPr>
            <p:ph type="title"/>
          </p:nvPr>
        </p:nvSpPr>
        <p:spPr>
          <a:xfrm>
            <a:off x="1141411" y="0"/>
            <a:ext cx="9906001" cy="4271963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96" name="Brødtekst, niveau et…"/>
          <p:cNvSpPr txBox="1"/>
          <p:nvPr>
            <p:ph type="body" sz="half" idx="1"/>
          </p:nvPr>
        </p:nvSpPr>
        <p:spPr>
          <a:xfrm>
            <a:off x="1141411" y="4424362"/>
            <a:ext cx="9906001" cy="243364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cap="all" sz="1800"/>
            </a:lvl1pPr>
            <a:lvl2pPr marL="662938" indent="-205738">
              <a:buFontTx/>
              <a:defRPr cap="all" sz="1800"/>
            </a:lvl2pPr>
            <a:lvl3pPr marL="1143000" indent="-228600">
              <a:buFontTx/>
              <a:defRPr cap="all" sz="1800"/>
            </a:lvl3pPr>
            <a:lvl4pPr marL="1628775" indent="-257175">
              <a:buFontTx/>
              <a:defRPr cap="all" sz="1800"/>
            </a:lvl4pPr>
            <a:lvl5pPr marL="2085975" indent="-257175">
              <a:buFontTx/>
              <a:defRPr cap="all" sz="18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9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3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231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205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06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07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08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09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0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1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2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3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4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5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6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7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8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9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0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1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2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3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4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5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6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7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8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9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0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242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232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3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4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5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6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7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8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9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0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1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244" name="Titeltekst"/>
          <p:cNvSpPr txBox="1"/>
          <p:nvPr>
            <p:ph type="title"/>
          </p:nvPr>
        </p:nvSpPr>
        <p:spPr>
          <a:xfrm>
            <a:off x="1141412" y="466118"/>
            <a:ext cx="9906001" cy="1783368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45" name="Brødtekst, niveau et…"/>
          <p:cNvSpPr txBox="1"/>
          <p:nvPr>
            <p:ph type="body" sz="half" idx="1"/>
          </p:nvPr>
        </p:nvSpPr>
        <p:spPr>
          <a:xfrm>
            <a:off x="1141409" y="2249484"/>
            <a:ext cx="4878391" cy="4608516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4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2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280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254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55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56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57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58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59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0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1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2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3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4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5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6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7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8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9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0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1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2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3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4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5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6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7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8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9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291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281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2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3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4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5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6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7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8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9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90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293" name="Titeltekst"/>
          <p:cNvSpPr txBox="1"/>
          <p:nvPr>
            <p:ph type="title"/>
          </p:nvPr>
        </p:nvSpPr>
        <p:spPr>
          <a:xfrm>
            <a:off x="1141411" y="578693"/>
            <a:ext cx="9906001" cy="1558829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94" name="Brødtekst, niveau et…"/>
          <p:cNvSpPr txBox="1"/>
          <p:nvPr>
            <p:ph type="body" sz="quarter" idx="1"/>
          </p:nvPr>
        </p:nvSpPr>
        <p:spPr>
          <a:xfrm>
            <a:off x="1370018" y="2137517"/>
            <a:ext cx="4649786" cy="935881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buSzTx/>
              <a:buFontTx/>
              <a:buNone/>
              <a:defRPr cap="all"/>
            </a:lvl1pPr>
            <a:lvl2pPr>
              <a:lnSpc>
                <a:spcPct val="90000"/>
              </a:lnSpc>
              <a:buFontTx/>
              <a:defRPr cap="all"/>
            </a:lvl2pPr>
            <a:lvl3pPr>
              <a:lnSpc>
                <a:spcPct val="90000"/>
              </a:lnSpc>
              <a:buFontTx/>
              <a:defRPr cap="all"/>
            </a:lvl3pPr>
            <a:lvl4pPr>
              <a:lnSpc>
                <a:spcPct val="90000"/>
              </a:lnSpc>
              <a:buFontTx/>
              <a:defRPr cap="all"/>
            </a:lvl4pPr>
            <a:lvl5pPr>
              <a:lnSpc>
                <a:spcPct val="90000"/>
              </a:lnSpc>
              <a:buFontTx/>
              <a:defRPr cap="all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9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41" name="Group 41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329" name="Group 29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303" name="Shape 3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04" name="Shape 4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05" name="Shape 5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06" name="Shape 6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07" name="Shape 7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08" name="Shape 8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09" name="Shape 9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0" name="Shape 10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1" name="Shape 11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2" name="Shape 12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3" name="Shape 13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4" name="Shape 14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5" name="Shape 15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6" name="Shape 16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7" name="Shape 17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8" name="Shape 18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9" name="Shape 19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0" name="Shape 20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1" name="Shape 21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2" name="Shape 22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3" name="Shape 23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4" name="Shape 24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5" name="Shape 25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6" name="Shape 26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7" name="Shape 27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8" name="Shape 28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340" name="Group 40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330" name="Shape 30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1" name="Shape 31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2" name="Shape 32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3" name="Shape 33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4" name="Shape 34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5" name="Shape 35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6" name="Shape 36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7" name="Shape 37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8" name="Shape 38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9" name="Shape 39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342" name="Titeltekst"/>
          <p:cNvSpPr txBox="1"/>
          <p:nvPr>
            <p:ph type="title"/>
          </p:nvPr>
        </p:nvSpPr>
        <p:spPr>
          <a:xfrm>
            <a:off x="1141412" y="618518"/>
            <a:ext cx="9906001" cy="1478572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4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19.xml"/><Relationship Id="rId23" Type="http://schemas.openxmlformats.org/officeDocument/2006/relationships/slideLayout" Target="../slideLayouts/slideLayout20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png" descr="image2.png"/>
          <p:cNvPicPr>
            <a:picLocks noChangeAspect="1"/>
          </p:cNvPicPr>
          <p:nvPr/>
        </p:nvPicPr>
        <p:blipFill>
          <a:blip r:embed="rId3">
            <a:alphaModFix amt="30000"/>
            <a:extLst/>
          </a:blip>
          <a:stretch>
            <a:fillRect/>
          </a:stretch>
        </p:blipFill>
        <p:spPr>
          <a:xfrm>
            <a:off x="0" y="-3"/>
            <a:ext cx="12192004" cy="68580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1" name="Group 145"/>
          <p:cNvGrpSpPr/>
          <p:nvPr/>
        </p:nvGrpSpPr>
        <p:grpSpPr>
          <a:xfrm>
            <a:off x="-14292" y="-4"/>
            <a:ext cx="12053899" cy="6858011"/>
            <a:chOff x="-2" y="-1"/>
            <a:chExt cx="12053897" cy="6858010"/>
          </a:xfrm>
        </p:grpSpPr>
        <p:grpSp>
          <p:nvGrpSpPr>
            <p:cNvPr id="29" name="Group 133"/>
            <p:cNvGrpSpPr/>
            <p:nvPr/>
          </p:nvGrpSpPr>
          <p:grpSpPr>
            <a:xfrm>
              <a:off x="-3" y="-2"/>
              <a:ext cx="1213654" cy="6858011"/>
              <a:chOff x="0" y="-1"/>
              <a:chExt cx="1213653" cy="6858009"/>
            </a:xfrm>
          </p:grpSpPr>
          <p:sp>
            <p:nvSpPr>
              <p:cNvPr id="3" name="Shape 107"/>
              <p:cNvSpPr/>
              <p:nvPr/>
            </p:nvSpPr>
            <p:spPr>
              <a:xfrm>
                <a:off x="128588" y="4762"/>
                <a:ext cx="23816" cy="2181228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4" name="Shape 108"/>
              <p:cNvSpPr/>
              <p:nvPr/>
            </p:nvSpPr>
            <p:spPr>
              <a:xfrm>
                <a:off x="47625" y="2176464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5" name="Shape 109"/>
              <p:cNvSpPr/>
              <p:nvPr/>
            </p:nvSpPr>
            <p:spPr>
              <a:xfrm>
                <a:off x="42863" y="4021141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6" name="Shape 110"/>
              <p:cNvSpPr/>
              <p:nvPr/>
            </p:nvSpPr>
            <p:spPr>
              <a:xfrm>
                <a:off x="214313" y="4761"/>
                <a:ext cx="369892" cy="1811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7" name="Shape 111"/>
              <p:cNvSpPr/>
              <p:nvPr/>
            </p:nvSpPr>
            <p:spPr>
              <a:xfrm>
                <a:off x="517525" y="1801813"/>
                <a:ext cx="190504" cy="188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8" name="Shape 112"/>
              <p:cNvSpPr/>
              <p:nvPr/>
            </p:nvSpPr>
            <p:spPr>
              <a:xfrm>
                <a:off x="300038" y="4761"/>
                <a:ext cx="369892" cy="1430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9" name="Shape 113"/>
              <p:cNvSpPr/>
              <p:nvPr/>
            </p:nvSpPr>
            <p:spPr>
              <a:xfrm>
                <a:off x="560389" y="-2"/>
                <a:ext cx="152403" cy="912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0" name="Shape 114"/>
              <p:cNvSpPr/>
              <p:nvPr/>
            </p:nvSpPr>
            <p:spPr>
              <a:xfrm>
                <a:off x="603251" y="1420812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1" name="Shape 115"/>
              <p:cNvSpPr/>
              <p:nvPr/>
            </p:nvSpPr>
            <p:spPr>
              <a:xfrm>
                <a:off x="603251" y="903287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2" name="Shape 116"/>
              <p:cNvSpPr/>
              <p:nvPr/>
            </p:nvSpPr>
            <p:spPr>
              <a:xfrm>
                <a:off x="655639" y="-2"/>
                <a:ext cx="422279" cy="52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3" name="Shape 117"/>
              <p:cNvSpPr/>
              <p:nvPr/>
            </p:nvSpPr>
            <p:spPr>
              <a:xfrm>
                <a:off x="1042194" y="488949"/>
                <a:ext cx="147643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4" name="Shape 118"/>
              <p:cNvSpPr/>
              <p:nvPr/>
            </p:nvSpPr>
            <p:spPr>
              <a:xfrm>
                <a:off x="23813" y="1801813"/>
                <a:ext cx="123828" cy="127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5" name="Shape 119"/>
              <p:cNvSpPr/>
              <p:nvPr/>
            </p:nvSpPr>
            <p:spPr>
              <a:xfrm>
                <a:off x="4763" y="3549651"/>
                <a:ext cx="147641" cy="48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6" name="Shape 120"/>
              <p:cNvSpPr/>
              <p:nvPr/>
            </p:nvSpPr>
            <p:spPr>
              <a:xfrm>
                <a:off x="142875" y="1382712"/>
                <a:ext cx="142878" cy="47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7" name="Shape 121"/>
              <p:cNvSpPr/>
              <p:nvPr/>
            </p:nvSpPr>
            <p:spPr>
              <a:xfrm>
                <a:off x="219075" y="1849438"/>
                <a:ext cx="114303" cy="107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8" name="Shape 122"/>
              <p:cNvSpPr/>
              <p:nvPr/>
            </p:nvSpPr>
            <p:spPr>
              <a:xfrm>
                <a:off x="147638" y="4662491"/>
                <a:ext cx="23816" cy="2181229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19" name="Shape 123"/>
              <p:cNvSpPr/>
              <p:nvPr/>
            </p:nvSpPr>
            <p:spPr>
              <a:xfrm>
                <a:off x="238125" y="5041903"/>
                <a:ext cx="369892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0" name="Shape 124"/>
              <p:cNvSpPr/>
              <p:nvPr/>
            </p:nvSpPr>
            <p:spPr>
              <a:xfrm>
                <a:off x="66675" y="4481516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1" name="Shape 125"/>
              <p:cNvSpPr/>
              <p:nvPr/>
            </p:nvSpPr>
            <p:spPr>
              <a:xfrm>
                <a:off x="-1" y="5627693"/>
                <a:ext cx="85729" cy="1216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2" name="Shape 126"/>
              <p:cNvSpPr/>
              <p:nvPr/>
            </p:nvSpPr>
            <p:spPr>
              <a:xfrm>
                <a:off x="541339" y="4867278"/>
                <a:ext cx="190503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3" name="Shape 127"/>
              <p:cNvSpPr/>
              <p:nvPr/>
            </p:nvSpPr>
            <p:spPr>
              <a:xfrm>
                <a:off x="323850" y="5422904"/>
                <a:ext cx="374654" cy="1425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4" name="Shape 128"/>
              <p:cNvSpPr/>
              <p:nvPr/>
            </p:nvSpPr>
            <p:spPr>
              <a:xfrm>
                <a:off x="584201" y="5945193"/>
                <a:ext cx="152403" cy="912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5" name="Shape 129"/>
              <p:cNvSpPr/>
              <p:nvPr/>
            </p:nvSpPr>
            <p:spPr>
              <a:xfrm>
                <a:off x="627064" y="5246691"/>
                <a:ext cx="190503" cy="190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6" name="Shape 130"/>
              <p:cNvSpPr/>
              <p:nvPr/>
            </p:nvSpPr>
            <p:spPr>
              <a:xfrm>
                <a:off x="627064" y="5764218"/>
                <a:ext cx="190503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7" name="Shape 131"/>
              <p:cNvSpPr/>
              <p:nvPr/>
            </p:nvSpPr>
            <p:spPr>
              <a:xfrm>
                <a:off x="684214" y="6330955"/>
                <a:ext cx="417517" cy="5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28" name="Shape 132"/>
              <p:cNvSpPr/>
              <p:nvPr/>
            </p:nvSpPr>
            <p:spPr>
              <a:xfrm>
                <a:off x="1063626" y="6221418"/>
                <a:ext cx="150027" cy="147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  <p:grpSp>
          <p:nvGrpSpPr>
            <p:cNvPr id="40" name="Group 144"/>
            <p:cNvGrpSpPr/>
            <p:nvPr/>
          </p:nvGrpSpPr>
          <p:grpSpPr>
            <a:xfrm>
              <a:off x="11386341" y="-2"/>
              <a:ext cx="667555" cy="6848486"/>
              <a:chOff x="-2" y="-1"/>
              <a:chExt cx="667554" cy="6848484"/>
            </a:xfrm>
          </p:grpSpPr>
          <p:sp>
            <p:nvSpPr>
              <p:cNvPr id="30" name="Shape 134"/>
              <p:cNvSpPr/>
              <p:nvPr/>
            </p:nvSpPr>
            <p:spPr>
              <a:xfrm>
                <a:off x="111920" y="-2"/>
                <a:ext cx="417518" cy="512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1" name="Shape 135"/>
              <p:cNvSpPr/>
              <p:nvPr/>
            </p:nvSpPr>
            <p:spPr>
              <a:xfrm>
                <a:off x="-3" y="474662"/>
                <a:ext cx="150026" cy="152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2" name="Shape 136"/>
              <p:cNvSpPr/>
              <p:nvPr/>
            </p:nvSpPr>
            <p:spPr>
              <a:xfrm>
                <a:off x="259557" y="1539874"/>
                <a:ext cx="188918" cy="190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3" name="Shape 137"/>
              <p:cNvSpPr/>
              <p:nvPr/>
            </p:nvSpPr>
            <p:spPr>
              <a:xfrm>
                <a:off x="159545" y="5694368"/>
                <a:ext cx="298455" cy="115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4" name="Shape 138"/>
              <p:cNvSpPr/>
              <p:nvPr/>
            </p:nvSpPr>
            <p:spPr>
              <a:xfrm>
                <a:off x="400847" y="5551493"/>
                <a:ext cx="157166" cy="155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5" name="Shape 139"/>
              <p:cNvSpPr/>
              <p:nvPr/>
            </p:nvSpPr>
            <p:spPr>
              <a:xfrm>
                <a:off x="338934" y="4760"/>
                <a:ext cx="304805" cy="1544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7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7" y="17671"/>
                    </a:lnTo>
                    <a:lnTo>
                      <a:pt x="168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6" name="Shape 140"/>
              <p:cNvSpPr/>
              <p:nvPr/>
            </p:nvSpPr>
            <p:spPr>
              <a:xfrm>
                <a:off x="264320" y="4867278"/>
                <a:ext cx="188918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7" name="Shape 141"/>
              <p:cNvSpPr/>
              <p:nvPr/>
            </p:nvSpPr>
            <p:spPr>
              <a:xfrm>
                <a:off x="69057" y="5046666"/>
                <a:ext cx="307980" cy="1801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8" name="Shape 142"/>
              <p:cNvSpPr/>
              <p:nvPr/>
            </p:nvSpPr>
            <p:spPr>
              <a:xfrm>
                <a:off x="477047" y="6416680"/>
                <a:ext cx="190505" cy="188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  <p:sp>
            <p:nvSpPr>
              <p:cNvPr id="39" name="Shape 143"/>
              <p:cNvSpPr/>
              <p:nvPr/>
            </p:nvSpPr>
            <p:spPr>
              <a:xfrm>
                <a:off x="567534" y="6596068"/>
                <a:ext cx="23816" cy="25241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  <a:latin typeface="Tw Cen MT"/>
                    <a:ea typeface="Tw Cen MT"/>
                    <a:cs typeface="Tw Cen MT"/>
                    <a:sym typeface="Tw Cen MT"/>
                  </a:defRPr>
                </a:pPr>
              </a:p>
            </p:txBody>
          </p:sp>
        </p:grpSp>
      </p:grpSp>
      <p:sp>
        <p:nvSpPr>
          <p:cNvPr id="42" name="Titeltekst"/>
          <p:cNvSpPr txBox="1"/>
          <p:nvPr>
            <p:ph type="title"/>
          </p:nvPr>
        </p:nvSpPr>
        <p:spPr>
          <a:xfrm>
            <a:off x="1141412" y="466118"/>
            <a:ext cx="9906001" cy="17833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43" name="Brødtekst, niveau et…"/>
          <p:cNvSpPr txBox="1"/>
          <p:nvPr>
            <p:ph type="body" idx="1"/>
          </p:nvPr>
        </p:nvSpPr>
        <p:spPr>
          <a:xfrm>
            <a:off x="1141412" y="2249484"/>
            <a:ext cx="9906001" cy="4608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4" name="Lysbillednummer"/>
          <p:cNvSpPr txBox="1"/>
          <p:nvPr>
            <p:ph type="sldNum" sz="quarter" idx="2"/>
          </p:nvPr>
        </p:nvSpPr>
        <p:spPr>
          <a:xfrm>
            <a:off x="10803128" y="5950268"/>
            <a:ext cx="244284" cy="2311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000">
                <a:solidFill>
                  <a:srgbClr val="FFFFFF"/>
                </a:solidFill>
                <a:latin typeface="Tw Cen MT"/>
                <a:ea typeface="Tw Cen MT"/>
                <a:cs typeface="Tw Cen MT"/>
                <a:sym typeface="Tw Cen M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  <p:sldLayoutId id="2147483668" r:id="rId2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9pPr>
    </p:titleStyle>
    <p:bodyStyle>
      <a:lvl1pPr marL="228600" marR="0" indent="-2286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1pPr>
      <a:lvl2pPr marL="731519" marR="0" indent="-274319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2pPr>
      <a:lvl3pPr marL="1219200" marR="0" indent="-3048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3pPr>
      <a:lvl4pPr marL="1714500" marR="0" indent="-3429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4pPr>
      <a:lvl5pPr marL="2171700" marR="0" indent="-3429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5pPr>
      <a:lvl6pPr marL="2677884" marR="0" indent="-391884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6pPr>
      <a:lvl7pPr marL="3135084" marR="0" indent="-391884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7pPr>
      <a:lvl8pPr marL="3592283" marR="0" indent="-391884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8pPr>
      <a:lvl9pPr marL="4049483" marR="0" indent="-391883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Tw Cen MT"/>
          <a:ea typeface="Tw Cen MT"/>
          <a:cs typeface="Tw Cen MT"/>
          <a:sym typeface="Tw Cen MT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Shape 222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Programmering i vores fag</a:t>
            </a:r>
          </a:p>
        </p:txBody>
      </p:sp>
      <p:sp>
        <p:nvSpPr>
          <p:cNvPr id="892" name="Shape 223"/>
          <p:cNvSpPr txBox="1"/>
          <p:nvPr>
            <p:ph type="body" sz="half" idx="1"/>
          </p:nvPr>
        </p:nvSpPr>
        <p:spPr>
          <a:xfrm>
            <a:off x="2277164" y="2800373"/>
            <a:ext cx="7637672" cy="302694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20000"/>
              </a:lnSpc>
              <a:spcBef>
                <a:spcPts val="1000"/>
              </a:spcBef>
              <a:defRPr cap="none" sz="2200">
                <a:solidFill>
                  <a:srgbClr val="011820"/>
                </a:solidFill>
              </a:defRPr>
            </a:pPr>
            <a:r>
              <a:t>Der er flere steder indenfor vores fag, hvor der anvendes simpel programmering.</a:t>
            </a:r>
          </a:p>
          <a:p>
            <a:pPr algn="ctr">
              <a:lnSpc>
                <a:spcPct val="120000"/>
              </a:lnSpc>
              <a:spcBef>
                <a:spcPts val="1000"/>
              </a:spcBef>
              <a:defRPr cap="none" sz="2200">
                <a:solidFill>
                  <a:srgbClr val="011820"/>
                </a:solidFill>
              </a:defRPr>
            </a:pPr>
            <a:r>
              <a:t>Nærmest uanset hvilken fagretning, man vælger, er der et element af programmering. Både som blikkenslager, installationstekniker, energispecialist og ventilationsteknikker.</a:t>
            </a:r>
          </a:p>
        </p:txBody>
      </p:sp>
      <p:sp>
        <p:nvSpPr>
          <p:cNvPr id="893" name="Shape 224"/>
          <p:cNvSpPr txBox="1"/>
          <p:nvPr>
            <p:ph type="sldNum" sz="quarter" idx="4294967295"/>
          </p:nvPr>
        </p:nvSpPr>
        <p:spPr>
          <a:xfrm>
            <a:off x="11700623" y="6566145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Shape 226"/>
          <p:cNvSpPr txBox="1"/>
          <p:nvPr>
            <p:ph type="title"/>
          </p:nvPr>
        </p:nvSpPr>
        <p:spPr>
          <a:xfrm>
            <a:off x="835068" y="2938956"/>
            <a:ext cx="3108382" cy="980090"/>
          </a:xfrm>
          <a:prstGeom prst="rect">
            <a:avLst/>
          </a:prstGeom>
        </p:spPr>
        <p:txBody>
          <a:bodyPr/>
          <a:lstStyle>
            <a:lvl1pPr defTabSz="877822">
              <a:defRPr spc="-100" sz="3500"/>
            </a:lvl1pPr>
          </a:lstStyle>
          <a:p>
            <a:pPr/>
            <a:r>
              <a:t>Det kunne være: </a:t>
            </a:r>
          </a:p>
        </p:txBody>
      </p:sp>
      <p:sp>
        <p:nvSpPr>
          <p:cNvPr id="896" name="Shape 227"/>
          <p:cNvSpPr txBox="1"/>
          <p:nvPr>
            <p:ph type="body" idx="1"/>
          </p:nvPr>
        </p:nvSpPr>
        <p:spPr>
          <a:xfrm>
            <a:off x="5261926" y="857603"/>
            <a:ext cx="6563050" cy="5561081"/>
          </a:xfrm>
          <a:prstGeom prst="rect">
            <a:avLst/>
          </a:prstGeom>
        </p:spPr>
        <p:txBody>
          <a:bodyPr/>
          <a:lstStyle/>
          <a:p>
            <a:pPr marL="228600" indent="-22860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97000"/>
              <a:buFont typeface="Arial"/>
              <a:buChar char="•"/>
              <a:defRPr cap="none" sz="1900">
                <a:solidFill>
                  <a:srgbClr val="011820"/>
                </a:solidFill>
              </a:defRPr>
            </a:pPr>
            <a:r>
              <a:t>Kantbukker</a:t>
            </a:r>
          </a:p>
          <a:p>
            <a:pPr marL="228600" indent="-22860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97000"/>
              <a:buFont typeface="Arial"/>
              <a:buChar char="•"/>
              <a:defRPr cap="none" sz="1900">
                <a:solidFill>
                  <a:srgbClr val="011820"/>
                </a:solidFill>
              </a:defRPr>
            </a:pPr>
            <a:r>
              <a:t>Profilmaskine til formstykker</a:t>
            </a:r>
          </a:p>
          <a:p>
            <a:pPr marL="228600" indent="-22860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97000"/>
              <a:buFont typeface="Arial"/>
              <a:buChar char="•"/>
              <a:defRPr cap="none" sz="1900">
                <a:solidFill>
                  <a:srgbClr val="011820"/>
                </a:solidFill>
              </a:defRPr>
            </a:pPr>
            <a:r>
              <a:t>Rørbukker</a:t>
            </a:r>
          </a:p>
          <a:p>
            <a:pPr marL="228600" indent="-22860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97000"/>
              <a:buFont typeface="Arial"/>
              <a:buChar char="•"/>
              <a:defRPr cap="none" sz="1900">
                <a:solidFill>
                  <a:srgbClr val="011820"/>
                </a:solidFill>
              </a:defRPr>
            </a:pPr>
            <a:r>
              <a:t>Natsænkning og temperaturindstilling af radiatorer </a:t>
            </a:r>
            <a:br/>
            <a:r>
              <a:t>eller gulvvarme</a:t>
            </a:r>
          </a:p>
          <a:p>
            <a:pPr marL="228600" indent="-22860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97000"/>
              <a:buFont typeface="Arial"/>
              <a:buChar char="•"/>
              <a:defRPr cap="none" sz="1900">
                <a:solidFill>
                  <a:srgbClr val="011820"/>
                </a:solidFill>
              </a:defRPr>
            </a:pPr>
            <a:r>
              <a:t>Opstart, eller nedlukning af kedler, varmepumper </a:t>
            </a:r>
            <a:br/>
            <a:r>
              <a:t>og ventilationsanlæg</a:t>
            </a:r>
          </a:p>
          <a:p>
            <a:pPr marL="228600" indent="-22860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97000"/>
              <a:buFont typeface="Arial"/>
              <a:buChar char="•"/>
              <a:defRPr cap="none" sz="1900">
                <a:solidFill>
                  <a:srgbClr val="011820"/>
                </a:solidFill>
              </a:defRPr>
            </a:pPr>
            <a:r>
              <a:t>Målingsparametre for Co2, fugt eller temperatur for opstart af ventilationsanlæg</a:t>
            </a:r>
          </a:p>
          <a:p>
            <a:pPr marL="228600" indent="-228600">
              <a:lnSpc>
                <a:spcPct val="120000"/>
              </a:lnSpc>
              <a:spcBef>
                <a:spcPts val="1000"/>
              </a:spcBef>
              <a:buClr>
                <a:srgbClr val="EF5262"/>
              </a:buClr>
              <a:buSzPct val="97000"/>
              <a:buFont typeface="Arial"/>
              <a:buChar char="•"/>
              <a:defRPr cap="none" sz="1900">
                <a:solidFill>
                  <a:srgbClr val="011820"/>
                </a:solidFill>
              </a:defRPr>
            </a:pPr>
            <a:r>
              <a:t>Apps til registrering af arbejdstid og (gen)bestilling </a:t>
            </a:r>
            <a:br/>
            <a:r>
              <a:t>af vare</a:t>
            </a:r>
          </a:p>
        </p:txBody>
      </p:sp>
      <p:sp>
        <p:nvSpPr>
          <p:cNvPr id="897" name="Shape 228"/>
          <p:cNvSpPr txBox="1"/>
          <p:nvPr>
            <p:ph type="sldNum" sz="quarter" idx="4294967295"/>
          </p:nvPr>
        </p:nvSpPr>
        <p:spPr>
          <a:xfrm>
            <a:off x="11700623" y="6566145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Shape 230"/>
          <p:cNvSpPr txBox="1"/>
          <p:nvPr>
            <p:ph type="title"/>
          </p:nvPr>
        </p:nvSpPr>
        <p:spPr>
          <a:xfrm>
            <a:off x="880501" y="2908817"/>
            <a:ext cx="3108382" cy="633614"/>
          </a:xfrm>
          <a:prstGeom prst="rect">
            <a:avLst/>
          </a:prstGeom>
        </p:spPr>
        <p:txBody>
          <a:bodyPr/>
          <a:lstStyle>
            <a:lvl1pPr>
              <a:defRPr spc="-100" sz="3800"/>
            </a:lvl1pPr>
          </a:lstStyle>
          <a:p>
            <a:pPr/>
            <a:r>
              <a:t>Gruppearbejde</a:t>
            </a:r>
          </a:p>
        </p:txBody>
      </p:sp>
      <p:sp>
        <p:nvSpPr>
          <p:cNvPr id="900" name="Shape 231"/>
          <p:cNvSpPr txBox="1"/>
          <p:nvPr>
            <p:ph type="body" sz="half" idx="1"/>
          </p:nvPr>
        </p:nvSpPr>
        <p:spPr>
          <a:xfrm>
            <a:off x="5143640" y="1036139"/>
            <a:ext cx="6220383" cy="4785722"/>
          </a:xfrm>
          <a:prstGeom prst="rect">
            <a:avLst/>
          </a:prstGeom>
        </p:spPr>
        <p:txBody>
          <a:bodyPr/>
          <a:lstStyle/>
          <a:p>
            <a:pPr defTabSz="850391">
              <a:lnSpc>
                <a:spcPct val="120000"/>
              </a:lnSpc>
              <a:spcBef>
                <a:spcPts val="900"/>
              </a:spcBef>
              <a:defRPr cap="none" sz="1800">
                <a:solidFill>
                  <a:srgbClr val="435469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Gå sammen i grupper og tal om følgende:</a:t>
            </a:r>
          </a:p>
          <a:p>
            <a:pPr defTabSz="850391">
              <a:lnSpc>
                <a:spcPct val="120000"/>
              </a:lnSpc>
              <a:spcBef>
                <a:spcPts val="900"/>
              </a:spcBef>
              <a:defRPr cap="none" sz="1800">
                <a:solidFill>
                  <a:srgbClr val="435469"/>
                </a:solidFill>
              </a:defRPr>
            </a:pPr>
          </a:p>
          <a:p>
            <a:pPr marL="212597" indent="-212597" defTabSz="850391">
              <a:lnSpc>
                <a:spcPct val="120000"/>
              </a:lnSpc>
              <a:spcBef>
                <a:spcPts val="900"/>
              </a:spcBef>
              <a:buClr>
                <a:srgbClr val="EF5262"/>
              </a:buClr>
              <a:buSzPct val="98000"/>
              <a:buFont typeface="Arial"/>
              <a:buChar char="•"/>
              <a:defRPr cap="none" sz="1800">
                <a:solidFill>
                  <a:srgbClr val="011820"/>
                </a:solidFill>
              </a:defRPr>
            </a:pPr>
            <a:r>
              <a:t>Er der andre ting i vores fag, der kan programmeres?</a:t>
            </a:r>
          </a:p>
          <a:p>
            <a:pPr marL="212597" indent="-212597" defTabSz="850391">
              <a:lnSpc>
                <a:spcPct val="120000"/>
              </a:lnSpc>
              <a:spcBef>
                <a:spcPts val="900"/>
              </a:spcBef>
              <a:buClr>
                <a:srgbClr val="EF5262"/>
              </a:buClr>
              <a:buSzPct val="98000"/>
              <a:buFont typeface="Arial"/>
              <a:buChar char="•"/>
              <a:defRPr cap="none" sz="1800">
                <a:solidFill>
                  <a:srgbClr val="011820"/>
                </a:solidFill>
              </a:defRPr>
            </a:pPr>
            <a:r>
              <a:t>Har I evt. selv erfaring med programmerbare ting fra en arbejdsplads? Det behøver ikke være fagspecifikt for vvs</a:t>
            </a:r>
          </a:p>
          <a:p>
            <a:pPr marL="212597" indent="-212597" defTabSz="850391">
              <a:lnSpc>
                <a:spcPct val="120000"/>
              </a:lnSpc>
              <a:spcBef>
                <a:spcPts val="900"/>
              </a:spcBef>
              <a:buClr>
                <a:srgbClr val="EF5262"/>
              </a:buClr>
              <a:buSzPct val="98000"/>
              <a:buFont typeface="Arial"/>
              <a:buChar char="•"/>
              <a:defRPr cap="none" sz="1800">
                <a:solidFill>
                  <a:srgbClr val="011820"/>
                </a:solidFill>
              </a:defRPr>
            </a:pPr>
            <a:r>
              <a:t>Gå på nettet og find to til tre andre eksempler på ting, der kan programmeres inden for vore fag</a:t>
            </a:r>
          </a:p>
          <a:p>
            <a:pPr marL="212597" indent="-212597" defTabSz="850391">
              <a:lnSpc>
                <a:spcPct val="120000"/>
              </a:lnSpc>
              <a:spcBef>
                <a:spcPts val="900"/>
              </a:spcBef>
              <a:buClr>
                <a:srgbClr val="EF5262"/>
              </a:buClr>
              <a:buSzPct val="98000"/>
              <a:buFont typeface="Arial"/>
              <a:buChar char="•"/>
              <a:defRPr cap="none" sz="1800">
                <a:solidFill>
                  <a:srgbClr val="011820"/>
                </a:solidFill>
              </a:defRPr>
            </a:pPr>
            <a:r>
              <a:t>Skriv i et word-dokument, hvad gruppen er kommet </a:t>
            </a:r>
            <a:br/>
            <a:r>
              <a:t>frem til</a:t>
            </a:r>
          </a:p>
          <a:p>
            <a:pPr marL="212597" indent="-212597" defTabSz="850391">
              <a:lnSpc>
                <a:spcPct val="120000"/>
              </a:lnSpc>
              <a:spcBef>
                <a:spcPts val="900"/>
              </a:spcBef>
              <a:buClr>
                <a:srgbClr val="EF5262"/>
              </a:buClr>
              <a:buSzPct val="98000"/>
              <a:buFont typeface="Arial"/>
              <a:buChar char="•"/>
              <a:defRPr cap="none" sz="1800">
                <a:solidFill>
                  <a:srgbClr val="011820"/>
                </a:solidFill>
              </a:defRPr>
            </a:pPr>
            <a:r>
              <a:t>Til sidst opsummerer vi i plenum. I har 45 min. til øvelsen.</a:t>
            </a:r>
          </a:p>
          <a:p>
            <a:pPr marL="212597" indent="-212597" defTabSz="850391">
              <a:lnSpc>
                <a:spcPct val="120000"/>
              </a:lnSpc>
              <a:spcBef>
                <a:spcPts val="900"/>
              </a:spcBef>
              <a:buClr>
                <a:srgbClr val="EF5262"/>
              </a:buClr>
              <a:buSzPct val="98000"/>
              <a:buFont typeface="Arial"/>
              <a:buChar char="•"/>
              <a:defRPr cap="none" sz="1800">
                <a:solidFill>
                  <a:srgbClr val="011820"/>
                </a:solidFill>
              </a:defRPr>
            </a:pPr>
            <a:r>
              <a:t>God arbejdslyst!</a:t>
            </a:r>
          </a:p>
        </p:txBody>
      </p:sp>
      <p:sp>
        <p:nvSpPr>
          <p:cNvPr id="901" name="Shape 232"/>
          <p:cNvSpPr txBox="1"/>
          <p:nvPr>
            <p:ph type="sldNum" sz="quarter" idx="4294967295"/>
          </p:nvPr>
        </p:nvSpPr>
        <p:spPr>
          <a:xfrm>
            <a:off x="11700623" y="6566145"/>
            <a:ext cx="127001" cy="152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Shape 234"/>
          <p:cNvSpPr txBox="1"/>
          <p:nvPr>
            <p:ph type="title" idx="4294967295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85000"/>
              </a:lnSpc>
              <a:defRPr cap="none" spc="-100" sz="4800">
                <a:solidFill>
                  <a:srgbClr val="EF526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Opsummering</a:t>
            </a:r>
          </a:p>
        </p:txBody>
      </p:sp>
      <p:pic>
        <p:nvPicPr>
          <p:cNvPr id="904" name="image3.jpg" descr="image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85195" y="2214590"/>
            <a:ext cx="9021610" cy="3468582"/>
          </a:xfrm>
          <a:prstGeom prst="rect">
            <a:avLst/>
          </a:prstGeom>
          <a:ln w="12700">
            <a:solidFill>
              <a:srgbClr val="EF5262"/>
            </a:solidFill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