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A"/>
          </a:solidFill>
        </a:fill>
      </a:tcStyle>
    </a:wholeTbl>
    <a:band2H>
      <a:tcTxStyle b="def" i="def"/>
      <a:tcStyle>
        <a:tcBdr/>
        <a:fill>
          <a:solidFill>
            <a:srgbClr val="FAEC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8D0CD"/>
          </a:solidFill>
        </a:fill>
      </a:tcStyle>
    </a:wholeTbl>
    <a:band2H>
      <a:tcTxStyle b="def" i="def"/>
      <a:tcStyle>
        <a:tcBdr/>
        <a:fill>
          <a:solidFill>
            <a:srgbClr val="EDE9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CDFD9"/>
          </a:solidFill>
        </a:fill>
      </a:tcStyle>
    </a:wholeTbl>
    <a:band2H>
      <a:tcTxStyle b="def" i="def"/>
      <a:tcStyle>
        <a:tcBdr/>
        <a:fill>
          <a:solidFill>
            <a:srgbClr val="EEF0ED"/>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2" name="Shape 132"/>
          <p:cNvSpPr/>
          <p:nvPr>
            <p:ph type="sldImg"/>
          </p:nvPr>
        </p:nvSpPr>
        <p:spPr>
          <a:xfrm>
            <a:off x="1143000" y="685800"/>
            <a:ext cx="4572000" cy="3429000"/>
          </a:xfrm>
          <a:prstGeom prst="rect">
            <a:avLst/>
          </a:prstGeom>
        </p:spPr>
        <p:txBody>
          <a:bodyPr/>
          <a:lstStyle/>
          <a:p>
            <a:pPr/>
          </a:p>
        </p:txBody>
      </p:sp>
      <p:sp>
        <p:nvSpPr>
          <p:cNvPr id="133" name="Shape 13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slide">
    <p:spTree>
      <p:nvGrpSpPr>
        <p:cNvPr id="1" name=""/>
        <p:cNvGrpSpPr/>
        <p:nvPr/>
      </p:nvGrpSpPr>
      <p:grpSpPr>
        <a:xfrm>
          <a:off x="0" y="0"/>
          <a:ext cx="0" cy="0"/>
          <a:chOff x="0" y="0"/>
          <a:chExt cx="0" cy="0"/>
        </a:xfrm>
      </p:grpSpPr>
      <p:sp>
        <p:nvSpPr>
          <p:cNvPr id="13" name="Titeltekst"/>
          <p:cNvSpPr txBox="1"/>
          <p:nvPr>
            <p:ph type="title"/>
          </p:nvPr>
        </p:nvSpPr>
        <p:spPr>
          <a:xfrm>
            <a:off x="1097280" y="0"/>
            <a:ext cx="10058401" cy="4325112"/>
          </a:xfrm>
          <a:prstGeom prst="rect">
            <a:avLst/>
          </a:prstGeom>
        </p:spPr>
        <p:txBody>
          <a:bodyPr/>
          <a:lstStyle>
            <a:lvl1pPr algn="l">
              <a:defRPr sz="8000">
                <a:solidFill>
                  <a:srgbClr val="262626"/>
                </a:solidFill>
              </a:defRPr>
            </a:lvl1pPr>
          </a:lstStyle>
          <a:p>
            <a:pPr/>
            <a:r>
              <a:t>Titeltekst</a:t>
            </a:r>
          </a:p>
        </p:txBody>
      </p:sp>
      <p:sp>
        <p:nvSpPr>
          <p:cNvPr id="14" name="Brødtekst, niveau et…"/>
          <p:cNvSpPr txBox="1"/>
          <p:nvPr>
            <p:ph type="body" sz="half" idx="1"/>
          </p:nvPr>
        </p:nvSpPr>
        <p:spPr>
          <a:xfrm>
            <a:off x="1100050" y="4455619"/>
            <a:ext cx="10058401" cy="2402382"/>
          </a:xfrm>
          <a:prstGeom prst="rect">
            <a:avLst/>
          </a:prstGeom>
        </p:spPr>
        <p:txBody>
          <a:bodyPr lIns="45718" tIns="45718" rIns="45718" bIns="45718"/>
          <a:lstStyle>
            <a:lvl1pPr marL="0" indent="0">
              <a:buClrTx/>
              <a:buSzTx/>
              <a:buFontTx/>
              <a:buNone/>
              <a:defRPr cap="all" spc="200" sz="2400">
                <a:solidFill>
                  <a:srgbClr val="637052"/>
                </a:solidFill>
              </a:defRPr>
            </a:lvl1pPr>
            <a:lvl2pPr marL="445008" indent="-243840">
              <a:buClrTx/>
              <a:buFontTx/>
              <a:defRPr cap="all" spc="200" sz="2400">
                <a:solidFill>
                  <a:srgbClr val="637052"/>
                </a:solidFill>
              </a:defRPr>
            </a:lvl2pPr>
            <a:lvl3pPr marL="697556" indent="-313508">
              <a:buClrTx/>
              <a:buFontTx/>
              <a:defRPr cap="all" spc="200" sz="2400">
                <a:solidFill>
                  <a:srgbClr val="637052"/>
                </a:solidFill>
              </a:defRPr>
            </a:lvl3pPr>
            <a:lvl4pPr marL="880436" indent="-313508">
              <a:buClrTx/>
              <a:buFontTx/>
              <a:defRPr cap="all" spc="200" sz="2400">
                <a:solidFill>
                  <a:srgbClr val="637052"/>
                </a:solidFill>
              </a:defRPr>
            </a:lvl4pPr>
            <a:lvl5pPr marL="1063316" indent="-313508">
              <a:buClrTx/>
              <a:buFontTx/>
              <a:defRPr cap="all" spc="200" sz="2400">
                <a:solidFill>
                  <a:srgbClr val="637052"/>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5" name="Shape 12"/>
          <p:cNvSpPr/>
          <p:nvPr/>
        </p:nvSpPr>
        <p:spPr>
          <a:xfrm>
            <a:off x="1207656" y="4343400"/>
            <a:ext cx="9875523" cy="0"/>
          </a:xfrm>
          <a:prstGeom prst="line">
            <a:avLst/>
          </a:prstGeom>
          <a:ln w="6350">
            <a:solidFill>
              <a:srgbClr val="808080"/>
            </a:solidFill>
          </a:ln>
        </p:spPr>
        <p:txBody>
          <a:bodyPr lIns="45718" tIns="45718" rIns="45718" bIns="45718"/>
          <a:lstStyle/>
          <a:p>
            <a:pPr/>
          </a:p>
        </p:txBody>
      </p:sp>
      <p:pic>
        <p:nvPicPr>
          <p:cNvPr id="16" name="pasted-image.pdf" descr="pasted-image.pdf"/>
          <p:cNvPicPr>
            <a:picLocks noChangeAspect="1"/>
          </p:cNvPicPr>
          <p:nvPr/>
        </p:nvPicPr>
        <p:blipFill>
          <a:blip r:embed="rId2">
            <a:extLst/>
          </a:blip>
          <a:stretch>
            <a:fillRect/>
          </a:stretch>
        </p:blipFill>
        <p:spPr>
          <a:xfrm>
            <a:off x="-648850" y="-10164417"/>
            <a:ext cx="14379789" cy="12756912"/>
          </a:xfrm>
          <a:prstGeom prst="rect">
            <a:avLst/>
          </a:prstGeom>
          <a:ln w="12700">
            <a:miter lim="400000"/>
          </a:ln>
        </p:spPr>
      </p:pic>
      <p:sp>
        <p:nvSpPr>
          <p:cNvPr id="17" name="Lysbillednummer"/>
          <p:cNvSpPr txBox="1"/>
          <p:nvPr>
            <p:ph type="sldNum" sz="quarter" idx="2"/>
          </p:nvPr>
        </p:nvSpPr>
        <p:spPr>
          <a:xfrm>
            <a:off x="11605465" y="6520428"/>
            <a:ext cx="241553" cy="243839"/>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illede med billedtekst">
    <p:spTree>
      <p:nvGrpSpPr>
        <p:cNvPr id="1" name=""/>
        <p:cNvGrpSpPr/>
        <p:nvPr/>
      </p:nvGrpSpPr>
      <p:grpSpPr>
        <a:xfrm>
          <a:off x="0" y="0"/>
          <a:ext cx="0" cy="0"/>
          <a:chOff x="0" y="0"/>
          <a:chExt cx="0" cy="0"/>
        </a:xfrm>
      </p:grpSpPr>
      <p:sp>
        <p:nvSpPr>
          <p:cNvPr id="99" name="Shape 51"/>
          <p:cNvSpPr/>
          <p:nvPr/>
        </p:nvSpPr>
        <p:spPr>
          <a:xfrm>
            <a:off x="0" y="4953000"/>
            <a:ext cx="12188825" cy="1905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p>
        </p:txBody>
      </p:sp>
      <p:sp>
        <p:nvSpPr>
          <p:cNvPr id="100" name="Shape 52"/>
          <p:cNvSpPr/>
          <p:nvPr/>
        </p:nvSpPr>
        <p:spPr>
          <a:xfrm>
            <a:off x="13" y="4915075"/>
            <a:ext cx="12188828"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p>
        </p:txBody>
      </p:sp>
      <p:sp>
        <p:nvSpPr>
          <p:cNvPr id="101" name="Titeltekst"/>
          <p:cNvSpPr txBox="1"/>
          <p:nvPr>
            <p:ph type="title"/>
          </p:nvPr>
        </p:nvSpPr>
        <p:spPr>
          <a:xfrm>
            <a:off x="1097280" y="3360420"/>
            <a:ext cx="10113265" cy="2537462"/>
          </a:xfrm>
          <a:prstGeom prst="rect">
            <a:avLst/>
          </a:prstGeom>
        </p:spPr>
        <p:txBody>
          <a:bodyPr lIns="0" tIns="0" rIns="0" bIns="0"/>
          <a:lstStyle>
            <a:lvl1pPr algn="l">
              <a:defRPr sz="3600">
                <a:solidFill>
                  <a:srgbClr val="FFFFFF"/>
                </a:solidFill>
                <a:latin typeface="Calibri Light"/>
                <a:ea typeface="Calibri Light"/>
                <a:cs typeface="Calibri Light"/>
                <a:sym typeface="Calibri Light"/>
              </a:defRPr>
            </a:lvl1pPr>
          </a:lstStyle>
          <a:p>
            <a:pPr/>
            <a:r>
              <a:t>Titeltekst</a:t>
            </a:r>
          </a:p>
        </p:txBody>
      </p:sp>
      <p:sp>
        <p:nvSpPr>
          <p:cNvPr id="102" name="Brødtekst, niveau et…"/>
          <p:cNvSpPr txBox="1"/>
          <p:nvPr>
            <p:ph type="body" sz="quarter" idx="1"/>
          </p:nvPr>
        </p:nvSpPr>
        <p:spPr>
          <a:xfrm>
            <a:off x="1097280" y="5907023"/>
            <a:ext cx="10113265" cy="950979"/>
          </a:xfrm>
          <a:prstGeom prst="rect">
            <a:avLst/>
          </a:prstGeom>
        </p:spPr>
        <p:txBody>
          <a:bodyPr/>
          <a:lstStyle>
            <a:lvl1pPr marL="0" indent="0">
              <a:spcBef>
                <a:spcPts val="600"/>
              </a:spcBef>
              <a:buClrTx/>
              <a:buSzTx/>
              <a:buFontTx/>
              <a:buNone/>
              <a:defRPr sz="1500">
                <a:solidFill>
                  <a:srgbClr val="FFFFFF"/>
                </a:solidFill>
                <a:latin typeface="Calibri"/>
                <a:ea typeface="Calibri"/>
                <a:cs typeface="Calibri"/>
                <a:sym typeface="Calibri"/>
              </a:defRPr>
            </a:lvl1pPr>
            <a:lvl2pPr marL="353568" indent="-152400">
              <a:spcBef>
                <a:spcPts val="600"/>
              </a:spcBef>
              <a:buClrTx/>
              <a:buFontTx/>
              <a:defRPr sz="1500">
                <a:solidFill>
                  <a:srgbClr val="FFFFFF"/>
                </a:solidFill>
                <a:latin typeface="Calibri"/>
                <a:ea typeface="Calibri"/>
                <a:cs typeface="Calibri"/>
                <a:sym typeface="Calibri"/>
              </a:defRPr>
            </a:lvl2pPr>
            <a:lvl3pPr marL="579990" indent="-195942">
              <a:spcBef>
                <a:spcPts val="600"/>
              </a:spcBef>
              <a:buClrTx/>
              <a:buFontTx/>
              <a:defRPr sz="1500">
                <a:solidFill>
                  <a:srgbClr val="FFFFFF"/>
                </a:solidFill>
                <a:latin typeface="Calibri"/>
                <a:ea typeface="Calibri"/>
                <a:cs typeface="Calibri"/>
                <a:sym typeface="Calibri"/>
              </a:defRPr>
            </a:lvl3pPr>
            <a:lvl4pPr marL="762870" indent="-195942">
              <a:spcBef>
                <a:spcPts val="600"/>
              </a:spcBef>
              <a:buClrTx/>
              <a:buFontTx/>
              <a:defRPr sz="1500">
                <a:solidFill>
                  <a:srgbClr val="FFFFFF"/>
                </a:solidFill>
                <a:latin typeface="Calibri"/>
                <a:ea typeface="Calibri"/>
                <a:cs typeface="Calibri"/>
                <a:sym typeface="Calibri"/>
              </a:defRPr>
            </a:lvl4pPr>
            <a:lvl5pPr marL="945750" indent="-195942">
              <a:spcBef>
                <a:spcPts val="600"/>
              </a:spcBef>
              <a:buClrTx/>
              <a:buFontTx/>
              <a:defRPr sz="1500">
                <a:solidFill>
                  <a:srgbClr val="FFFFFF"/>
                </a:solidFill>
                <a:latin typeface="Calibri"/>
                <a:ea typeface="Calibri"/>
                <a:cs typeface="Calibri"/>
                <a:sym typeface="Calibri"/>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03" name="Lysbillednummer"/>
          <p:cNvSpPr txBox="1"/>
          <p:nvPr>
            <p:ph type="sldNum" sz="quarter" idx="2"/>
          </p:nvPr>
        </p:nvSpPr>
        <p:spPr>
          <a:xfrm>
            <a:off x="10979608" y="6528092"/>
            <a:ext cx="232875" cy="228510"/>
          </a:xfrm>
          <a:prstGeom prst="rect">
            <a:avLst/>
          </a:prstGeom>
        </p:spPr>
        <p:txBody>
          <a:bodyPr/>
          <a:lstStyle>
            <a:lvl1pPr>
              <a:defRPr>
                <a:solidFill>
                  <a:srgbClr val="FFFFFF"/>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 og lodret tekst">
    <p:spTree>
      <p:nvGrpSpPr>
        <p:cNvPr id="1" name=""/>
        <p:cNvGrpSpPr/>
        <p:nvPr/>
      </p:nvGrpSpPr>
      <p:grpSpPr>
        <a:xfrm>
          <a:off x="0" y="0"/>
          <a:ext cx="0" cy="0"/>
          <a:chOff x="0" y="0"/>
          <a:chExt cx="0" cy="0"/>
        </a:xfrm>
      </p:grpSpPr>
      <p:sp>
        <p:nvSpPr>
          <p:cNvPr id="110" name="Shape 2"/>
          <p:cNvSpPr/>
          <p:nvPr/>
        </p:nvSpPr>
        <p:spPr>
          <a:xfrm>
            <a:off x="0" y="6400800"/>
            <a:ext cx="12192003"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p>
        </p:txBody>
      </p:sp>
      <p:sp>
        <p:nvSpPr>
          <p:cNvPr id="111" name="Shape 3"/>
          <p:cNvSpPr/>
          <p:nvPr/>
        </p:nvSpPr>
        <p:spPr>
          <a:xfrm>
            <a:off x="-2" y="6334316"/>
            <a:ext cx="12192005" cy="6600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p>
        </p:txBody>
      </p:sp>
      <p:sp>
        <p:nvSpPr>
          <p:cNvPr id="112" name="Shape 4"/>
          <p:cNvSpPr/>
          <p:nvPr/>
        </p:nvSpPr>
        <p:spPr>
          <a:xfrm>
            <a:off x="1193532" y="1737845"/>
            <a:ext cx="9966961" cy="2"/>
          </a:xfrm>
          <a:prstGeom prst="line">
            <a:avLst/>
          </a:prstGeom>
          <a:ln w="6350">
            <a:solidFill>
              <a:srgbClr val="808080"/>
            </a:solidFill>
          </a:ln>
        </p:spPr>
        <p:txBody>
          <a:bodyPr lIns="45718" tIns="45718" rIns="45718" bIns="45718"/>
          <a:lstStyle/>
          <a:p>
            <a:pPr/>
          </a:p>
        </p:txBody>
      </p:sp>
      <p:sp>
        <p:nvSpPr>
          <p:cNvPr id="113" name="Titeltekst"/>
          <p:cNvSpPr txBox="1"/>
          <p:nvPr>
            <p:ph type="title"/>
          </p:nvPr>
        </p:nvSpPr>
        <p:spPr>
          <a:xfrm>
            <a:off x="1097280" y="0"/>
            <a:ext cx="10058401" cy="1737361"/>
          </a:xfrm>
          <a:prstGeom prst="rect">
            <a:avLst/>
          </a:prstGeom>
        </p:spPr>
        <p:txBody>
          <a:bodyPr/>
          <a:lstStyle>
            <a:lvl1pPr algn="l">
              <a:defRPr>
                <a:solidFill>
                  <a:srgbClr val="404040"/>
                </a:solidFill>
                <a:latin typeface="Calibri Light"/>
                <a:ea typeface="Calibri Light"/>
                <a:cs typeface="Calibri Light"/>
                <a:sym typeface="Calibri Light"/>
              </a:defRPr>
            </a:lvl1pPr>
          </a:lstStyle>
          <a:p>
            <a:pPr/>
            <a:r>
              <a:t>Titeltekst</a:t>
            </a:r>
          </a:p>
        </p:txBody>
      </p:sp>
      <p:sp>
        <p:nvSpPr>
          <p:cNvPr id="114" name="Brødtekst, niveau et…"/>
          <p:cNvSpPr txBox="1"/>
          <p:nvPr>
            <p:ph type="body" idx="1"/>
          </p:nvPr>
        </p:nvSpPr>
        <p:spPr>
          <a:xfrm>
            <a:off x="1097280" y="1845734"/>
            <a:ext cx="10058401" cy="5012267"/>
          </a:xfrm>
          <a:prstGeom prst="rect">
            <a:avLst/>
          </a:prstGeom>
        </p:spPr>
        <p:txBody>
          <a:bodyPr/>
          <a:lstStyle>
            <a:lvl1pPr>
              <a:defRPr>
                <a:latin typeface="Calibri"/>
                <a:ea typeface="Calibri"/>
                <a:cs typeface="Calibri"/>
                <a:sym typeface="Calibri"/>
              </a:defRPr>
            </a:lvl1pPr>
            <a:lvl2pPr>
              <a:defRPr>
                <a:latin typeface="Calibri"/>
                <a:ea typeface="Calibri"/>
                <a:cs typeface="Calibri"/>
                <a:sym typeface="Calibri"/>
              </a:defRPr>
            </a:lvl2pPr>
            <a:lvl3pPr>
              <a:defRPr>
                <a:latin typeface="Calibri"/>
                <a:ea typeface="Calibri"/>
                <a:cs typeface="Calibri"/>
                <a:sym typeface="Calibri"/>
              </a:defRPr>
            </a:lvl3pPr>
            <a:lvl4pPr>
              <a:defRPr>
                <a:latin typeface="Calibri"/>
                <a:ea typeface="Calibri"/>
                <a:cs typeface="Calibri"/>
                <a:sym typeface="Calibri"/>
              </a:defRPr>
            </a:lvl4pPr>
            <a:lvl5pPr>
              <a:defRPr>
                <a:latin typeface="Calibri"/>
                <a:ea typeface="Calibri"/>
                <a:cs typeface="Calibri"/>
                <a:sym typeface="Calibri"/>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15" name="Lysbillednummer"/>
          <p:cNvSpPr txBox="1"/>
          <p:nvPr>
            <p:ph type="sldNum" sz="quarter" idx="2"/>
          </p:nvPr>
        </p:nvSpPr>
        <p:spPr>
          <a:xfrm>
            <a:off x="10979608" y="6528092"/>
            <a:ext cx="232875" cy="228510"/>
          </a:xfrm>
          <a:prstGeom prst="rect">
            <a:avLst/>
          </a:prstGeom>
        </p:spPr>
        <p:txBody>
          <a:bodyPr/>
          <a:lstStyle>
            <a:lvl1pPr>
              <a:defRPr>
                <a:solidFill>
                  <a:srgbClr val="FFFFFF"/>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Lodret titel og tekst">
    <p:spTree>
      <p:nvGrpSpPr>
        <p:cNvPr id="1" name=""/>
        <p:cNvGrpSpPr/>
        <p:nvPr/>
      </p:nvGrpSpPr>
      <p:grpSpPr>
        <a:xfrm>
          <a:off x="0" y="0"/>
          <a:ext cx="0" cy="0"/>
          <a:chOff x="0" y="0"/>
          <a:chExt cx="0" cy="0"/>
        </a:xfrm>
      </p:grpSpPr>
      <p:sp>
        <p:nvSpPr>
          <p:cNvPr id="122" name="Shape 61"/>
          <p:cNvSpPr/>
          <p:nvPr/>
        </p:nvSpPr>
        <p:spPr>
          <a:xfrm>
            <a:off x="3175" y="6400800"/>
            <a:ext cx="12188825"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p>
        </p:txBody>
      </p:sp>
      <p:sp>
        <p:nvSpPr>
          <p:cNvPr id="123" name="Shape 62"/>
          <p:cNvSpPr/>
          <p:nvPr/>
        </p:nvSpPr>
        <p:spPr>
          <a:xfrm>
            <a:off x="13" y="6334316"/>
            <a:ext cx="12188828"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p>
        </p:txBody>
      </p:sp>
      <p:sp>
        <p:nvSpPr>
          <p:cNvPr id="124" name="Titeltekst"/>
          <p:cNvSpPr txBox="1"/>
          <p:nvPr>
            <p:ph type="title"/>
          </p:nvPr>
        </p:nvSpPr>
        <p:spPr>
          <a:xfrm>
            <a:off x="8724900" y="0"/>
            <a:ext cx="2628900" cy="6172200"/>
          </a:xfrm>
          <a:prstGeom prst="rect">
            <a:avLst/>
          </a:prstGeom>
        </p:spPr>
        <p:txBody>
          <a:bodyPr/>
          <a:lstStyle>
            <a:lvl1pPr algn="l">
              <a:defRPr>
                <a:solidFill>
                  <a:srgbClr val="404040"/>
                </a:solidFill>
                <a:latin typeface="Calibri Light"/>
                <a:ea typeface="Calibri Light"/>
                <a:cs typeface="Calibri Light"/>
                <a:sym typeface="Calibri Light"/>
              </a:defRPr>
            </a:lvl1pPr>
          </a:lstStyle>
          <a:p>
            <a:pPr/>
            <a:r>
              <a:t>Titeltekst</a:t>
            </a:r>
          </a:p>
        </p:txBody>
      </p:sp>
      <p:sp>
        <p:nvSpPr>
          <p:cNvPr id="125" name="Brødtekst, niveau et…"/>
          <p:cNvSpPr txBox="1"/>
          <p:nvPr>
            <p:ph type="body" idx="1"/>
          </p:nvPr>
        </p:nvSpPr>
        <p:spPr>
          <a:xfrm>
            <a:off x="838200" y="414777"/>
            <a:ext cx="7734300" cy="6443223"/>
          </a:xfrm>
          <a:prstGeom prst="rect">
            <a:avLst/>
          </a:prstGeom>
        </p:spPr>
        <p:txBody>
          <a:bodyPr/>
          <a:lstStyle>
            <a:lvl1pPr>
              <a:defRPr>
                <a:latin typeface="Calibri"/>
                <a:ea typeface="Calibri"/>
                <a:cs typeface="Calibri"/>
                <a:sym typeface="Calibri"/>
              </a:defRPr>
            </a:lvl1pPr>
            <a:lvl2pPr>
              <a:defRPr>
                <a:latin typeface="Calibri"/>
                <a:ea typeface="Calibri"/>
                <a:cs typeface="Calibri"/>
                <a:sym typeface="Calibri"/>
              </a:defRPr>
            </a:lvl2pPr>
            <a:lvl3pPr>
              <a:defRPr>
                <a:latin typeface="Calibri"/>
                <a:ea typeface="Calibri"/>
                <a:cs typeface="Calibri"/>
                <a:sym typeface="Calibri"/>
              </a:defRPr>
            </a:lvl3pPr>
            <a:lvl4pPr>
              <a:defRPr>
                <a:latin typeface="Calibri"/>
                <a:ea typeface="Calibri"/>
                <a:cs typeface="Calibri"/>
                <a:sym typeface="Calibri"/>
              </a:defRPr>
            </a:lvl4pPr>
            <a:lvl5pPr>
              <a:defRPr>
                <a:latin typeface="Calibri"/>
                <a:ea typeface="Calibri"/>
                <a:cs typeface="Calibri"/>
                <a:sym typeface="Calibri"/>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126" name="Lysbillednummer"/>
          <p:cNvSpPr txBox="1"/>
          <p:nvPr>
            <p:ph type="sldNum" sz="quarter" idx="2"/>
          </p:nvPr>
        </p:nvSpPr>
        <p:spPr>
          <a:xfrm>
            <a:off x="10979608" y="6528092"/>
            <a:ext cx="232875" cy="228510"/>
          </a:xfrm>
          <a:prstGeom prst="rect">
            <a:avLst/>
          </a:prstGeom>
        </p:spPr>
        <p:txBody>
          <a:bodyPr/>
          <a:lstStyle>
            <a:lvl1pPr>
              <a:defRPr>
                <a:solidFill>
                  <a:srgbClr val="FFFFFF"/>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elslide kopi">
    <p:bg>
      <p:bgPr>
        <a:solidFill>
          <a:srgbClr val="B7D6DC"/>
        </a:solidFill>
      </p:bgPr>
    </p:bg>
    <p:spTree>
      <p:nvGrpSpPr>
        <p:cNvPr id="1" name=""/>
        <p:cNvGrpSpPr/>
        <p:nvPr/>
      </p:nvGrpSpPr>
      <p:grpSpPr>
        <a:xfrm>
          <a:off x="0" y="0"/>
          <a:ext cx="0" cy="0"/>
          <a:chOff x="0" y="0"/>
          <a:chExt cx="0" cy="0"/>
        </a:xfrm>
      </p:grpSpPr>
      <p:pic>
        <p:nvPicPr>
          <p:cNvPr id="24" name="Billede" descr="Billede"/>
          <p:cNvPicPr>
            <a:picLocks noChangeAspect="1"/>
          </p:cNvPicPr>
          <p:nvPr/>
        </p:nvPicPr>
        <p:blipFill>
          <a:blip r:embed="rId2">
            <a:extLst/>
          </a:blip>
          <a:stretch>
            <a:fillRect/>
          </a:stretch>
        </p:blipFill>
        <p:spPr>
          <a:xfrm>
            <a:off x="304800" y="304800"/>
            <a:ext cx="11294999" cy="479601"/>
          </a:xfrm>
          <a:prstGeom prst="rect">
            <a:avLst/>
          </a:prstGeom>
          <a:ln w="12700">
            <a:miter lim="400000"/>
          </a:ln>
        </p:spPr>
      </p:pic>
      <p:sp>
        <p:nvSpPr>
          <p:cNvPr id="25" name="Lysbillednummer"/>
          <p:cNvSpPr txBox="1"/>
          <p:nvPr>
            <p:ph type="sldNum" sz="quarter" idx="2"/>
          </p:nvPr>
        </p:nvSpPr>
        <p:spPr>
          <a:xfrm>
            <a:off x="5892800" y="6172200"/>
            <a:ext cx="2844800" cy="368301"/>
          </a:xfrm>
          <a:prstGeom prst="rect">
            <a:avLst/>
          </a:prstGeom>
        </p:spPr>
        <p:txBody>
          <a:bodyPr/>
          <a:lstStyle>
            <a:lvl1pPr>
              <a:defRPr>
                <a:solidFill>
                  <a:srgbClr val="FFFFFF"/>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og indholdsobjekt">
    <p:spTree>
      <p:nvGrpSpPr>
        <p:cNvPr id="1" name=""/>
        <p:cNvGrpSpPr/>
        <p:nvPr/>
      </p:nvGrpSpPr>
      <p:grpSpPr>
        <a:xfrm>
          <a:off x="0" y="0"/>
          <a:ext cx="0" cy="0"/>
          <a:chOff x="0" y="0"/>
          <a:chExt cx="0" cy="0"/>
        </a:xfrm>
      </p:grpSpPr>
      <p:sp>
        <p:nvSpPr>
          <p:cNvPr id="32" name="Titeltekst"/>
          <p:cNvSpPr txBox="1"/>
          <p:nvPr>
            <p:ph type="title"/>
          </p:nvPr>
        </p:nvSpPr>
        <p:spPr>
          <a:prstGeom prst="rect">
            <a:avLst/>
          </a:prstGeom>
        </p:spPr>
        <p:txBody>
          <a:bodyPr/>
          <a:lstStyle/>
          <a:p>
            <a:pPr/>
            <a:r>
              <a:t>Titeltekst</a:t>
            </a:r>
          </a:p>
        </p:txBody>
      </p:sp>
      <p:sp>
        <p:nvSpPr>
          <p:cNvPr id="33" name="Brødtekst, niveau et…"/>
          <p:cNvSpPr txBox="1"/>
          <p:nvPr>
            <p:ph type="body" idx="1"/>
          </p:nvPr>
        </p:nvSpPr>
        <p:spPr>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34" name="Lysbilled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Afsnitsoverskrift">
    <p:spTree>
      <p:nvGrpSpPr>
        <p:cNvPr id="1" name=""/>
        <p:cNvGrpSpPr/>
        <p:nvPr/>
      </p:nvGrpSpPr>
      <p:grpSpPr>
        <a:xfrm>
          <a:off x="0" y="0"/>
          <a:ext cx="0" cy="0"/>
          <a:chOff x="0" y="0"/>
          <a:chExt cx="0" cy="0"/>
        </a:xfrm>
      </p:grpSpPr>
      <p:pic>
        <p:nvPicPr>
          <p:cNvPr id="41" name="pasted-image.pdf" descr="pasted-image.pdf"/>
          <p:cNvPicPr>
            <a:picLocks noChangeAspect="1"/>
          </p:cNvPicPr>
          <p:nvPr/>
        </p:nvPicPr>
        <p:blipFill>
          <a:blip r:embed="rId2">
            <a:extLst/>
          </a:blip>
          <a:stretch>
            <a:fillRect/>
          </a:stretch>
        </p:blipFill>
        <p:spPr>
          <a:xfrm>
            <a:off x="-648850" y="-10164417"/>
            <a:ext cx="14379789" cy="12756912"/>
          </a:xfrm>
          <a:prstGeom prst="rect">
            <a:avLst/>
          </a:prstGeom>
          <a:ln w="12700">
            <a:miter lim="400000"/>
          </a:ln>
        </p:spPr>
      </p:pic>
      <p:sp>
        <p:nvSpPr>
          <p:cNvPr id="42" name="Titeltekst"/>
          <p:cNvSpPr txBox="1"/>
          <p:nvPr>
            <p:ph type="title"/>
          </p:nvPr>
        </p:nvSpPr>
        <p:spPr>
          <a:xfrm>
            <a:off x="1097280" y="0"/>
            <a:ext cx="10058401" cy="4325112"/>
          </a:xfrm>
          <a:prstGeom prst="rect">
            <a:avLst/>
          </a:prstGeom>
        </p:spPr>
        <p:txBody>
          <a:bodyPr/>
          <a:lstStyle>
            <a:lvl1pPr algn="l">
              <a:defRPr sz="8000">
                <a:solidFill>
                  <a:srgbClr val="262626"/>
                </a:solidFill>
              </a:defRPr>
            </a:lvl1pPr>
          </a:lstStyle>
          <a:p>
            <a:pPr/>
            <a:r>
              <a:t>Titeltekst</a:t>
            </a:r>
          </a:p>
        </p:txBody>
      </p:sp>
      <p:sp>
        <p:nvSpPr>
          <p:cNvPr id="43" name="Brødtekst, niveau et…"/>
          <p:cNvSpPr txBox="1"/>
          <p:nvPr>
            <p:ph type="body" sz="half" idx="1"/>
          </p:nvPr>
        </p:nvSpPr>
        <p:spPr>
          <a:xfrm>
            <a:off x="1097280" y="4453128"/>
            <a:ext cx="10058401" cy="2404873"/>
          </a:xfrm>
          <a:prstGeom prst="rect">
            <a:avLst/>
          </a:prstGeom>
        </p:spPr>
        <p:txBody>
          <a:bodyPr lIns="45718" tIns="45718" rIns="45718" bIns="45718"/>
          <a:lstStyle>
            <a:lvl1pPr marL="0" indent="0">
              <a:buClrTx/>
              <a:buSzTx/>
              <a:buFontTx/>
              <a:buNone/>
              <a:defRPr cap="all" spc="200" sz="2400">
                <a:solidFill>
                  <a:srgbClr val="637052"/>
                </a:solidFill>
              </a:defRPr>
            </a:lvl1pPr>
            <a:lvl2pPr marL="445008" indent="-243840">
              <a:buClrTx/>
              <a:buFontTx/>
              <a:defRPr cap="all" spc="200" sz="2400">
                <a:solidFill>
                  <a:srgbClr val="637052"/>
                </a:solidFill>
              </a:defRPr>
            </a:lvl2pPr>
            <a:lvl3pPr marL="697556" indent="-313508">
              <a:buClrTx/>
              <a:buFontTx/>
              <a:defRPr cap="all" spc="200" sz="2400">
                <a:solidFill>
                  <a:srgbClr val="637052"/>
                </a:solidFill>
              </a:defRPr>
            </a:lvl3pPr>
            <a:lvl4pPr marL="880436" indent="-313508">
              <a:buClrTx/>
              <a:buFontTx/>
              <a:defRPr cap="all" spc="200" sz="2400">
                <a:solidFill>
                  <a:srgbClr val="637052"/>
                </a:solidFill>
              </a:defRPr>
            </a:lvl4pPr>
            <a:lvl5pPr marL="1063316" indent="-313508">
              <a:buClrTx/>
              <a:buFontTx/>
              <a:defRPr cap="all" spc="200" sz="2400">
                <a:solidFill>
                  <a:srgbClr val="637052"/>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44" name="Shape 25"/>
          <p:cNvSpPr/>
          <p:nvPr/>
        </p:nvSpPr>
        <p:spPr>
          <a:xfrm>
            <a:off x="1207656" y="4343400"/>
            <a:ext cx="9875523" cy="0"/>
          </a:xfrm>
          <a:prstGeom prst="line">
            <a:avLst/>
          </a:prstGeom>
          <a:ln w="6350">
            <a:solidFill>
              <a:srgbClr val="808080"/>
            </a:solidFill>
          </a:ln>
        </p:spPr>
        <p:txBody>
          <a:bodyPr lIns="45718" tIns="45718" rIns="45718" bIns="45718"/>
          <a:lstStyle/>
          <a:p>
            <a:pPr/>
          </a:p>
        </p:txBody>
      </p:sp>
      <p:pic>
        <p:nvPicPr>
          <p:cNvPr id="45"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46" name="Lysbillednummer"/>
          <p:cNvSpPr txBox="1"/>
          <p:nvPr>
            <p:ph type="sldNum" sz="quarter" idx="2"/>
          </p:nvPr>
        </p:nvSpPr>
        <p:spPr>
          <a:xfrm>
            <a:off x="11586072" y="6520428"/>
            <a:ext cx="241553" cy="243839"/>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o indholdsobjekter">
    <p:spTree>
      <p:nvGrpSpPr>
        <p:cNvPr id="1" name=""/>
        <p:cNvGrpSpPr/>
        <p:nvPr/>
      </p:nvGrpSpPr>
      <p:grpSpPr>
        <a:xfrm>
          <a:off x="0" y="0"/>
          <a:ext cx="0" cy="0"/>
          <a:chOff x="0" y="0"/>
          <a:chExt cx="0" cy="0"/>
        </a:xfrm>
      </p:grpSpPr>
      <p:sp>
        <p:nvSpPr>
          <p:cNvPr id="53" name="Titeltekst"/>
          <p:cNvSpPr txBox="1"/>
          <p:nvPr>
            <p:ph type="title"/>
          </p:nvPr>
        </p:nvSpPr>
        <p:spPr>
          <a:xfrm>
            <a:off x="1097280" y="0"/>
            <a:ext cx="10058401" cy="1737361"/>
          </a:xfrm>
          <a:prstGeom prst="rect">
            <a:avLst/>
          </a:prstGeom>
        </p:spPr>
        <p:txBody>
          <a:bodyPr/>
          <a:lstStyle/>
          <a:p>
            <a:pPr/>
            <a:r>
              <a:t>Titeltekst</a:t>
            </a:r>
          </a:p>
        </p:txBody>
      </p:sp>
      <p:sp>
        <p:nvSpPr>
          <p:cNvPr id="54" name="Brødtekst, niveau et…"/>
          <p:cNvSpPr txBox="1"/>
          <p:nvPr>
            <p:ph type="body" sz="half" idx="1"/>
          </p:nvPr>
        </p:nvSpPr>
        <p:spPr>
          <a:xfrm>
            <a:off x="1097277" y="3309070"/>
            <a:ext cx="4937762" cy="3548932"/>
          </a:xfrm>
          <a:prstGeom prst="rect">
            <a:avLst/>
          </a:prstGeom>
        </p:spPr>
        <p:txBody>
          <a:body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55" name="Lysbillednummer"/>
          <p:cNvSpPr txBox="1"/>
          <p:nvPr>
            <p:ph type="sldNum" sz="quarter" idx="2"/>
          </p:nvPr>
        </p:nvSpPr>
        <p:spPr>
          <a:xfrm>
            <a:off x="11594750" y="6528092"/>
            <a:ext cx="232875" cy="228510"/>
          </a:xfrm>
          <a:prstGeom prst="rect">
            <a:avLst/>
          </a:prstGeom>
        </p:spPr>
        <p:txBody>
          <a:bodyPr/>
          <a:lstStyle>
            <a:lvl1pPr>
              <a:defRPr>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ammenligning">
    <p:spTree>
      <p:nvGrpSpPr>
        <p:cNvPr id="1" name=""/>
        <p:cNvGrpSpPr/>
        <p:nvPr/>
      </p:nvGrpSpPr>
      <p:grpSpPr>
        <a:xfrm>
          <a:off x="0" y="0"/>
          <a:ext cx="0" cy="0"/>
          <a:chOff x="0" y="0"/>
          <a:chExt cx="0" cy="0"/>
        </a:xfrm>
      </p:grpSpPr>
      <p:sp>
        <p:nvSpPr>
          <p:cNvPr id="62" name="Titeltekst"/>
          <p:cNvSpPr txBox="1"/>
          <p:nvPr>
            <p:ph type="title"/>
          </p:nvPr>
        </p:nvSpPr>
        <p:spPr>
          <a:xfrm>
            <a:off x="1066800" y="-17365"/>
            <a:ext cx="10058400" cy="1737362"/>
          </a:xfrm>
          <a:prstGeom prst="rect">
            <a:avLst/>
          </a:prstGeom>
        </p:spPr>
        <p:txBody>
          <a:bodyPr/>
          <a:lstStyle/>
          <a:p>
            <a:pPr/>
            <a:r>
              <a:t>Titeltekst</a:t>
            </a:r>
          </a:p>
        </p:txBody>
      </p:sp>
      <p:sp>
        <p:nvSpPr>
          <p:cNvPr id="63" name="Brødtekst, niveau et…"/>
          <p:cNvSpPr txBox="1"/>
          <p:nvPr>
            <p:ph type="body" sz="quarter" idx="1"/>
          </p:nvPr>
        </p:nvSpPr>
        <p:spPr>
          <a:xfrm>
            <a:off x="1097280" y="1737360"/>
            <a:ext cx="4937760" cy="953668"/>
          </a:xfrm>
          <a:prstGeom prst="rect">
            <a:avLst/>
          </a:prstGeom>
        </p:spPr>
        <p:txBody>
          <a:bodyPr lIns="45718" tIns="45718" rIns="45718" bIns="45718" anchor="ctr"/>
          <a:lstStyle>
            <a:lvl1pPr marL="0" indent="0">
              <a:buClrTx/>
              <a:buSzTx/>
              <a:buFontTx/>
              <a:buNone/>
              <a:defRPr cap="all">
                <a:solidFill>
                  <a:srgbClr val="637052"/>
                </a:solidFill>
              </a:defRPr>
            </a:lvl1pPr>
            <a:lvl2pPr>
              <a:buClrTx/>
              <a:buFontTx/>
              <a:defRPr cap="all">
                <a:solidFill>
                  <a:srgbClr val="637052"/>
                </a:solidFill>
              </a:defRPr>
            </a:lvl2pPr>
            <a:lvl3pPr>
              <a:buClrTx/>
              <a:buFontTx/>
              <a:defRPr cap="all">
                <a:solidFill>
                  <a:srgbClr val="637052"/>
                </a:solidFill>
              </a:defRPr>
            </a:lvl3pPr>
            <a:lvl4pPr>
              <a:buClrTx/>
              <a:buFontTx/>
              <a:defRPr cap="all">
                <a:solidFill>
                  <a:srgbClr val="637052"/>
                </a:solidFill>
              </a:defRPr>
            </a:lvl4pPr>
            <a:lvl5pPr>
              <a:buClrTx/>
              <a:buFontTx/>
              <a:defRPr cap="all">
                <a:solidFill>
                  <a:srgbClr val="637052"/>
                </a:solidFill>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64" name="Lysbillednummer"/>
          <p:cNvSpPr txBox="1"/>
          <p:nvPr>
            <p:ph type="sldNum" sz="quarter" idx="2"/>
          </p:nvPr>
        </p:nvSpPr>
        <p:spPr>
          <a:xfrm>
            <a:off x="11586072" y="6520428"/>
            <a:ext cx="241553" cy="243839"/>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Kun titel">
    <p:spTree>
      <p:nvGrpSpPr>
        <p:cNvPr id="1" name=""/>
        <p:cNvGrpSpPr/>
        <p:nvPr/>
      </p:nvGrpSpPr>
      <p:grpSpPr>
        <a:xfrm>
          <a:off x="0" y="0"/>
          <a:ext cx="0" cy="0"/>
          <a:chOff x="0" y="0"/>
          <a:chExt cx="0" cy="0"/>
        </a:xfrm>
      </p:grpSpPr>
      <p:sp>
        <p:nvSpPr>
          <p:cNvPr id="71" name="Titeltekst"/>
          <p:cNvSpPr txBox="1"/>
          <p:nvPr>
            <p:ph type="title"/>
          </p:nvPr>
        </p:nvSpPr>
        <p:spPr>
          <a:xfrm>
            <a:off x="1097280" y="286603"/>
            <a:ext cx="10058401" cy="1450757"/>
          </a:xfrm>
          <a:prstGeom prst="rect">
            <a:avLst/>
          </a:prstGeom>
        </p:spPr>
        <p:txBody>
          <a:bodyPr/>
          <a:lstStyle/>
          <a:p>
            <a:pPr/>
            <a:r>
              <a:t>Titeltekst</a:t>
            </a:r>
          </a:p>
        </p:txBody>
      </p:sp>
      <p:sp>
        <p:nvSpPr>
          <p:cNvPr id="72" name="Lysbillednummer"/>
          <p:cNvSpPr txBox="1"/>
          <p:nvPr>
            <p:ph type="sldNum" sz="quarter" idx="2"/>
          </p:nvPr>
        </p:nvSpPr>
        <p:spPr>
          <a:xfrm>
            <a:off x="11586072" y="6520428"/>
            <a:ext cx="241553" cy="243839"/>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om">
    <p:spTree>
      <p:nvGrpSpPr>
        <p:cNvPr id="1" name=""/>
        <p:cNvGrpSpPr/>
        <p:nvPr/>
      </p:nvGrpSpPr>
      <p:grpSpPr>
        <a:xfrm>
          <a:off x="0" y="0"/>
          <a:ext cx="0" cy="0"/>
          <a:chOff x="0" y="0"/>
          <a:chExt cx="0" cy="0"/>
        </a:xfrm>
      </p:grpSpPr>
      <p:sp>
        <p:nvSpPr>
          <p:cNvPr id="79" name="Shape 41"/>
          <p:cNvSpPr/>
          <p:nvPr/>
        </p:nvSpPr>
        <p:spPr>
          <a:xfrm>
            <a:off x="3175" y="6400800"/>
            <a:ext cx="12188825" cy="4572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p>
        </p:txBody>
      </p:sp>
      <p:sp>
        <p:nvSpPr>
          <p:cNvPr id="80" name="Shape 42"/>
          <p:cNvSpPr/>
          <p:nvPr/>
        </p:nvSpPr>
        <p:spPr>
          <a:xfrm>
            <a:off x="13" y="6334316"/>
            <a:ext cx="12188828" cy="6401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p>
        </p:txBody>
      </p:sp>
      <p:sp>
        <p:nvSpPr>
          <p:cNvPr id="81" name="Lysbillednummer"/>
          <p:cNvSpPr txBox="1"/>
          <p:nvPr>
            <p:ph type="sldNum" sz="quarter" idx="2"/>
          </p:nvPr>
        </p:nvSpPr>
        <p:spPr>
          <a:xfrm>
            <a:off x="10979608" y="6528092"/>
            <a:ext cx="232875" cy="228510"/>
          </a:xfrm>
          <a:prstGeom prst="rect">
            <a:avLst/>
          </a:prstGeom>
        </p:spPr>
        <p:txBody>
          <a:bodyPr/>
          <a:lstStyle>
            <a:lvl1pPr>
              <a:defRPr>
                <a:solidFill>
                  <a:srgbClr val="FFFFFF"/>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Indhold med billedtekst">
    <p:spTree>
      <p:nvGrpSpPr>
        <p:cNvPr id="1" name=""/>
        <p:cNvGrpSpPr/>
        <p:nvPr/>
      </p:nvGrpSpPr>
      <p:grpSpPr>
        <a:xfrm>
          <a:off x="0" y="0"/>
          <a:ext cx="0" cy="0"/>
          <a:chOff x="0" y="0"/>
          <a:chExt cx="0" cy="0"/>
        </a:xfrm>
      </p:grpSpPr>
      <p:sp>
        <p:nvSpPr>
          <p:cNvPr id="88" name="Shape 45"/>
          <p:cNvSpPr/>
          <p:nvPr/>
        </p:nvSpPr>
        <p:spPr>
          <a:xfrm>
            <a:off x="14" y="0"/>
            <a:ext cx="4050795" cy="6858000"/>
          </a:xfrm>
          <a:prstGeom prst="rect">
            <a:avLst/>
          </a:prstGeom>
          <a:solidFill>
            <a:schemeClr val="accent2"/>
          </a:solidFill>
          <a:ln w="12700">
            <a:miter lim="400000"/>
          </a:ln>
        </p:spPr>
        <p:txBody>
          <a:bodyPr lIns="45718" tIns="45718" rIns="45718" bIns="45718"/>
          <a:lstStyle/>
          <a:p>
            <a:pPr>
              <a:defRPr>
                <a:latin typeface="Calibri"/>
                <a:ea typeface="Calibri"/>
                <a:cs typeface="Calibri"/>
                <a:sym typeface="Calibri"/>
              </a:defRPr>
            </a:pPr>
          </a:p>
        </p:txBody>
      </p:sp>
      <p:sp>
        <p:nvSpPr>
          <p:cNvPr id="89" name="Shape 46"/>
          <p:cNvSpPr/>
          <p:nvPr/>
        </p:nvSpPr>
        <p:spPr>
          <a:xfrm>
            <a:off x="4040070" y="0"/>
            <a:ext cx="64010" cy="6858000"/>
          </a:xfrm>
          <a:prstGeom prst="rect">
            <a:avLst/>
          </a:prstGeom>
          <a:solidFill>
            <a:schemeClr val="accent1"/>
          </a:solidFill>
          <a:ln w="12700">
            <a:miter lim="400000"/>
          </a:ln>
        </p:spPr>
        <p:txBody>
          <a:bodyPr lIns="45718" tIns="45718" rIns="45718" bIns="45718"/>
          <a:lstStyle/>
          <a:p>
            <a:pPr>
              <a:defRPr>
                <a:latin typeface="Calibri"/>
                <a:ea typeface="Calibri"/>
                <a:cs typeface="Calibri"/>
                <a:sym typeface="Calibri"/>
              </a:defRPr>
            </a:pPr>
          </a:p>
        </p:txBody>
      </p:sp>
      <p:sp>
        <p:nvSpPr>
          <p:cNvPr id="90" name="Titeltekst"/>
          <p:cNvSpPr txBox="1"/>
          <p:nvPr>
            <p:ph type="title"/>
          </p:nvPr>
        </p:nvSpPr>
        <p:spPr>
          <a:xfrm>
            <a:off x="457200" y="0"/>
            <a:ext cx="3200400" cy="2880361"/>
          </a:xfrm>
          <a:prstGeom prst="rect">
            <a:avLst/>
          </a:prstGeom>
        </p:spPr>
        <p:txBody>
          <a:bodyPr/>
          <a:lstStyle>
            <a:lvl1pPr algn="l">
              <a:defRPr sz="3600">
                <a:solidFill>
                  <a:srgbClr val="FFFFFF"/>
                </a:solidFill>
                <a:latin typeface="Calibri Light"/>
                <a:ea typeface="Calibri Light"/>
                <a:cs typeface="Calibri Light"/>
                <a:sym typeface="Calibri Light"/>
              </a:defRPr>
            </a:lvl1pPr>
          </a:lstStyle>
          <a:p>
            <a:pPr/>
            <a:r>
              <a:t>Titeltekst</a:t>
            </a:r>
          </a:p>
        </p:txBody>
      </p:sp>
      <p:sp>
        <p:nvSpPr>
          <p:cNvPr id="91" name="Brødtekst, niveau et…"/>
          <p:cNvSpPr txBox="1"/>
          <p:nvPr>
            <p:ph type="body" idx="1"/>
          </p:nvPr>
        </p:nvSpPr>
        <p:spPr>
          <a:xfrm>
            <a:off x="4800600" y="731519"/>
            <a:ext cx="6492241" cy="6126482"/>
          </a:xfrm>
          <a:prstGeom prst="rect">
            <a:avLst/>
          </a:prstGeom>
        </p:spPr>
        <p:txBody>
          <a:bodyPr/>
          <a:lstStyle>
            <a:lvl1pPr>
              <a:defRPr>
                <a:latin typeface="Calibri"/>
                <a:ea typeface="Calibri"/>
                <a:cs typeface="Calibri"/>
                <a:sym typeface="Calibri"/>
              </a:defRPr>
            </a:lvl1pPr>
            <a:lvl2pPr>
              <a:defRPr>
                <a:latin typeface="Calibri"/>
                <a:ea typeface="Calibri"/>
                <a:cs typeface="Calibri"/>
                <a:sym typeface="Calibri"/>
              </a:defRPr>
            </a:lvl2pPr>
            <a:lvl3pPr>
              <a:defRPr>
                <a:latin typeface="Calibri"/>
                <a:ea typeface="Calibri"/>
                <a:cs typeface="Calibri"/>
                <a:sym typeface="Calibri"/>
              </a:defRPr>
            </a:lvl3pPr>
            <a:lvl4pPr>
              <a:defRPr>
                <a:latin typeface="Calibri"/>
                <a:ea typeface="Calibri"/>
                <a:cs typeface="Calibri"/>
                <a:sym typeface="Calibri"/>
              </a:defRPr>
            </a:lvl4pPr>
            <a:lvl5pPr>
              <a:defRPr>
                <a:latin typeface="Calibri"/>
                <a:ea typeface="Calibri"/>
                <a:cs typeface="Calibri"/>
                <a:sym typeface="Calibri"/>
              </a:defRPr>
            </a:lvl5pPr>
          </a:lstStyle>
          <a:p>
            <a:pPr/>
            <a:r>
              <a:t>Brødtekst, niveau et</a:t>
            </a:r>
          </a:p>
          <a:p>
            <a:pPr lvl="1"/>
            <a:r>
              <a:t>Brødtekst, niveau to</a:t>
            </a:r>
          </a:p>
          <a:p>
            <a:pPr lvl="2"/>
            <a:r>
              <a:t>Brødtekst, niveau tre</a:t>
            </a:r>
          </a:p>
          <a:p>
            <a:pPr lvl="3"/>
            <a:r>
              <a:t>Brødtekst, niveau fire</a:t>
            </a:r>
          </a:p>
          <a:p>
            <a:pPr lvl="4"/>
            <a:r>
              <a:t>Brødtekst, niveau fem</a:t>
            </a:r>
          </a:p>
        </p:txBody>
      </p:sp>
      <p:sp>
        <p:nvSpPr>
          <p:cNvPr id="92" name="Lysbillednummer"/>
          <p:cNvSpPr txBox="1"/>
          <p:nvPr>
            <p:ph type="sldNum" sz="quarter" idx="2"/>
          </p:nvPr>
        </p:nvSpPr>
        <p:spPr>
          <a:xfrm>
            <a:off x="10979608" y="6528092"/>
            <a:ext cx="232875" cy="228510"/>
          </a:xfrm>
          <a:prstGeom prst="rect">
            <a:avLst/>
          </a:prstGeom>
        </p:spPr>
        <p:txBody>
          <a:bodyPr/>
          <a:lstStyle>
            <a:lvl1pPr>
              <a:defRPr>
                <a:solidFill>
                  <a:srgbClr val="637052"/>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pasted-image.pdf" descr="pasted-image.pdf"/>
          <p:cNvPicPr>
            <a:picLocks noChangeAspect="1"/>
          </p:cNvPicPr>
          <p:nvPr/>
        </p:nvPicPr>
        <p:blipFill>
          <a:blip r:embed="rId2">
            <a:extLst/>
          </a:blip>
          <a:stretch>
            <a:fillRect/>
          </a:stretch>
        </p:blipFill>
        <p:spPr>
          <a:xfrm>
            <a:off x="-648850" y="-10164417"/>
            <a:ext cx="14379789" cy="12756912"/>
          </a:xfrm>
          <a:prstGeom prst="rect">
            <a:avLst/>
          </a:prstGeom>
          <a:ln w="12700">
            <a:miter lim="400000"/>
          </a:ln>
        </p:spPr>
      </p:pic>
      <p:sp>
        <p:nvSpPr>
          <p:cNvPr id="3" name="Titeltekst"/>
          <p:cNvSpPr txBox="1"/>
          <p:nvPr>
            <p:ph type="title"/>
          </p:nvPr>
        </p:nvSpPr>
        <p:spPr>
          <a:xfrm>
            <a:off x="1097280" y="65644"/>
            <a:ext cx="10058401" cy="17373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b">
            <a:normAutofit fontScale="100000" lnSpcReduction="0"/>
          </a:bodyPr>
          <a:lstStyle/>
          <a:p>
            <a:pPr/>
            <a:r>
              <a:t>Titeltekst</a:t>
            </a:r>
          </a:p>
        </p:txBody>
      </p:sp>
      <p:sp>
        <p:nvSpPr>
          <p:cNvPr id="4" name="Brødtekst, niveau et…"/>
          <p:cNvSpPr txBox="1"/>
          <p:nvPr>
            <p:ph type="body" idx="1"/>
          </p:nvPr>
        </p:nvSpPr>
        <p:spPr>
          <a:xfrm>
            <a:off x="1097280" y="2641874"/>
            <a:ext cx="10058401" cy="421612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a:r>
              <a:t>Brødtekst, niveau et</a:t>
            </a:r>
          </a:p>
          <a:p>
            <a:pPr lvl="1"/>
            <a:r>
              <a:t>Brødtekst, niveau to</a:t>
            </a:r>
          </a:p>
          <a:p>
            <a:pPr lvl="2"/>
            <a:r>
              <a:t>Brødtekst, niveau tre</a:t>
            </a:r>
          </a:p>
          <a:p>
            <a:pPr lvl="3"/>
            <a:r>
              <a:t>Brødtekst, niveau fire</a:t>
            </a:r>
          </a:p>
          <a:p>
            <a:pPr lvl="4"/>
            <a:r>
              <a:t>Brødtekst, niveau fem</a:t>
            </a:r>
          </a:p>
        </p:txBody>
      </p:sp>
      <p:pic>
        <p:nvPicPr>
          <p:cNvPr id="5" name="Billede" descr="Billede"/>
          <p:cNvPicPr>
            <a:picLocks noChangeAspect="1"/>
          </p:cNvPicPr>
          <p:nvPr/>
        </p:nvPicPr>
        <p:blipFill>
          <a:blip r:embed="rId3">
            <a:extLst/>
          </a:blip>
          <a:stretch>
            <a:fillRect/>
          </a:stretch>
        </p:blipFill>
        <p:spPr>
          <a:xfrm>
            <a:off x="304800" y="304800"/>
            <a:ext cx="11294999" cy="479601"/>
          </a:xfrm>
          <a:prstGeom prst="rect">
            <a:avLst/>
          </a:prstGeom>
          <a:ln w="12700">
            <a:miter lim="400000"/>
          </a:ln>
        </p:spPr>
      </p:pic>
      <p:sp>
        <p:nvSpPr>
          <p:cNvPr id="6" name="Lysbillednummer"/>
          <p:cNvSpPr txBox="1"/>
          <p:nvPr>
            <p:ph type="sldNum" sz="quarter" idx="2"/>
          </p:nvPr>
        </p:nvSpPr>
        <p:spPr>
          <a:xfrm>
            <a:off x="11580530" y="6435761"/>
            <a:ext cx="241553" cy="243839"/>
          </a:xfrm>
          <a:prstGeom prst="rect">
            <a:avLst/>
          </a:prstGeom>
          <a:ln w="12700">
            <a:miter lim="400000"/>
          </a:ln>
        </p:spPr>
        <p:txBody>
          <a:bodyPr wrap="none" lIns="45718" tIns="45718" rIns="45718" bIns="45718" anchor="ctr">
            <a:spAutoFit/>
          </a:bodyPr>
          <a:lstStyle>
            <a:lvl1pPr algn="r">
              <a:defRPr sz="1000">
                <a:solidFill>
                  <a:srgbClr val="F35364"/>
                </a:solidFill>
                <a:latin typeface="Klint Pro Regular"/>
                <a:ea typeface="Klint Pro Regular"/>
                <a:cs typeface="Klint Pro Regular"/>
                <a:sym typeface="Klint Pro Regular"/>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transition xmlns:p14="http://schemas.microsoft.com/office/powerpoint/2010/main" spd="med" advClick="1"/>
  <p:txStyles>
    <p:titleStyle>
      <a:lvl1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1pPr>
      <a:lvl2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2pPr>
      <a:lvl3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3pPr>
      <a:lvl4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4pPr>
      <a:lvl5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5pPr>
      <a:lvl6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6pPr>
      <a:lvl7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7pPr>
      <a:lvl8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8pPr>
      <a:lvl9pPr marL="0" marR="0" indent="0" algn="ctr" defTabSz="914400" rtl="0" latinLnBrk="0">
        <a:lnSpc>
          <a:spcPct val="85000"/>
        </a:lnSpc>
        <a:spcBef>
          <a:spcPts val="0"/>
        </a:spcBef>
        <a:spcAft>
          <a:spcPts val="0"/>
        </a:spcAft>
        <a:buClrTx/>
        <a:buSzTx/>
        <a:buFontTx/>
        <a:buNone/>
        <a:tabLst/>
        <a:defRPr b="0" baseline="0" cap="none" i="0" spc="-50" strike="noStrike" sz="4800" u="none">
          <a:solidFill>
            <a:srgbClr val="F35364"/>
          </a:solidFill>
          <a:uFillTx/>
          <a:latin typeface="Klint Pro Regular"/>
          <a:ea typeface="Klint Pro Regular"/>
          <a:cs typeface="Klint Pro Regular"/>
          <a:sym typeface="Klint Pro Regular"/>
        </a:defRPr>
      </a:lvl9pPr>
    </p:titleStyle>
    <p:bodyStyle>
      <a:lvl1pPr marL="91438" marR="0" indent="-91438" algn="l" defTabSz="914400" rtl="0" latinLnBrk="0">
        <a:lnSpc>
          <a:spcPct val="90000"/>
        </a:lnSpc>
        <a:spcBef>
          <a:spcPts val="1200"/>
        </a:spcBef>
        <a:spcAft>
          <a:spcPts val="0"/>
        </a:spcAft>
        <a:buClr>
          <a:schemeClr val="accent1"/>
        </a:buClr>
        <a:buSzPct val="100000"/>
        <a:buFont typeface="Trebuchet MS"/>
        <a:buChar char=" "/>
        <a:tabLst/>
        <a:defRPr b="0" baseline="0" cap="none" i="0" spc="0" strike="noStrike" sz="2000" u="none">
          <a:solidFill>
            <a:srgbClr val="404040"/>
          </a:solidFill>
          <a:uFillTx/>
          <a:latin typeface="Klint Pro Regular"/>
          <a:ea typeface="Klint Pro Regular"/>
          <a:cs typeface="Klint Pro Regular"/>
          <a:sym typeface="Klint Pro Regular"/>
        </a:defRPr>
      </a:lvl1pPr>
      <a:lvl2pPr marL="404368" marR="0" indent="-203200"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2pPr>
      <a:lvl3pPr marL="645304" marR="0" indent="-261256"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3pPr>
      <a:lvl4pPr marL="828185" marR="0" indent="-261257"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4pPr>
      <a:lvl5pPr marL="1011065" marR="0" indent="-261257"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5pPr>
      <a:lvl6pPr marL="1197970" marR="0" indent="-326571"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6pPr>
      <a:lvl7pPr marL="1397970" marR="0" indent="-326571"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7pPr>
      <a:lvl8pPr marL="1597970" marR="0" indent="-326571"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8pPr>
      <a:lvl9pPr marL="1797971" marR="0" indent="-326570" algn="l" defTabSz="914400" rtl="0" latinLnBrk="0">
        <a:lnSpc>
          <a:spcPct val="90000"/>
        </a:lnSpc>
        <a:spcBef>
          <a:spcPts val="1200"/>
        </a:spcBef>
        <a:spcAft>
          <a:spcPts val="0"/>
        </a:spcAft>
        <a:buClr>
          <a:schemeClr val="accent1"/>
        </a:buClr>
        <a:buSzPct val="100000"/>
        <a:buFont typeface="Trebuchet MS"/>
        <a:buChar char="◦"/>
        <a:tabLst/>
        <a:defRPr b="0" baseline="0" cap="none" i="0" spc="0" strike="noStrike" sz="2000" u="none">
          <a:solidFill>
            <a:srgbClr val="404040"/>
          </a:solidFill>
          <a:uFillTx/>
          <a:latin typeface="Klint Pro Regular"/>
          <a:ea typeface="Klint Pro Regular"/>
          <a:cs typeface="Klint Pro Regular"/>
          <a:sym typeface="Klint Pro Regular"/>
        </a:defRPr>
      </a:lvl9pPr>
    </p:bodyStyle>
    <p:otherStyle>
      <a:lvl1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1pPr>
      <a:lvl2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2pPr>
      <a:lvl3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3pPr>
      <a:lvl4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4pPr>
      <a:lvl5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5pPr>
      <a:lvl6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6pPr>
      <a:lvl7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7pPr>
      <a:lvl8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8pPr>
      <a:lvl9pPr marL="0" marR="0" indent="0" algn="r" defTabSz="457200" rtl="0" latinLnBrk="0">
        <a:lnSpc>
          <a:spcPct val="100000"/>
        </a:lnSpc>
        <a:spcBef>
          <a:spcPts val="0"/>
        </a:spcBef>
        <a:spcAft>
          <a:spcPts val="0"/>
        </a:spcAft>
        <a:buClrTx/>
        <a:buSzTx/>
        <a:buFontTx/>
        <a:buNone/>
        <a:tabLst/>
        <a:defRPr b="0" baseline="0" cap="none" i="0" spc="0" strike="noStrike" sz="1000" u="none">
          <a:solidFill>
            <a:schemeClr val="tx1"/>
          </a:solidFill>
          <a:uFillTx/>
          <a:latin typeface="+mn-lt"/>
          <a:ea typeface="+mn-ea"/>
          <a:cs typeface="+mn-cs"/>
          <a:sym typeface="Klint Pro Regular"/>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7.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7.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7.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4.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png"/><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5" name="Shape 69"/>
          <p:cNvSpPr txBox="1"/>
          <p:nvPr>
            <p:ph type="title" idx="4294967295"/>
          </p:nvPr>
        </p:nvSpPr>
        <p:spPr>
          <a:xfrm>
            <a:off x="890687" y="3391875"/>
            <a:ext cx="10058401" cy="2350010"/>
          </a:xfrm>
          <a:prstGeom prst="rect">
            <a:avLst/>
          </a:prstGeom>
        </p:spPr>
        <p:txBody>
          <a:bodyPr lIns="0" tIns="0" rIns="0" bIns="0"/>
          <a:lstStyle>
            <a:lvl1pPr algn="l">
              <a:defRPr spc="-100" sz="6000">
                <a:solidFill>
                  <a:srgbClr val="FFFBF8"/>
                </a:solidFill>
              </a:defRPr>
            </a:lvl1pPr>
          </a:lstStyle>
          <a:p>
            <a:pPr/>
            <a:r>
              <a:t>Teknologisk handleevne og computationel tankegang</a:t>
            </a:r>
          </a:p>
        </p:txBody>
      </p:sp>
      <p:sp>
        <p:nvSpPr>
          <p:cNvPr id="136" name="Shape 70"/>
          <p:cNvSpPr txBox="1"/>
          <p:nvPr/>
        </p:nvSpPr>
        <p:spPr>
          <a:xfrm>
            <a:off x="999287" y="5879816"/>
            <a:ext cx="10058401" cy="114300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defTabSz="914400">
              <a:lnSpc>
                <a:spcPts val="5600"/>
              </a:lnSpc>
              <a:spcBef>
                <a:spcPts val="1200"/>
              </a:spcBef>
              <a:defRPr cap="all" spc="200" sz="2400">
                <a:solidFill>
                  <a:srgbClr val="003B41"/>
                </a:solidFill>
                <a:latin typeface="Klint Pro Regular"/>
                <a:ea typeface="Klint Pro Regular"/>
                <a:cs typeface="Klint Pro Regular"/>
                <a:sym typeface="Klint Pro Regular"/>
              </a:defRPr>
            </a:pPr>
            <a:r>
              <a:t>Hvad er programmering  </a:t>
            </a:r>
            <a:r>
              <a:rPr>
                <a:solidFill>
                  <a:srgbClr val="F35364"/>
                </a:solidFill>
              </a:rPr>
              <a:t> |</a:t>
            </a:r>
            <a:r>
              <a:t>   Ejendomsservice</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2" name="Shape 146"/>
          <p:cNvSpPr txBox="1"/>
          <p:nvPr>
            <p:ph type="title"/>
          </p:nvPr>
        </p:nvSpPr>
        <p:spPr>
          <a:xfrm>
            <a:off x="-97135" y="838199"/>
            <a:ext cx="12268212" cy="849866"/>
          </a:xfrm>
          <a:prstGeom prst="rect">
            <a:avLst/>
          </a:prstGeom>
        </p:spPr>
        <p:txBody>
          <a:bodyPr/>
          <a:lstStyle>
            <a:lvl1pPr>
              <a:defRPr spc="-100"/>
            </a:lvl1pPr>
          </a:lstStyle>
          <a:p>
            <a:pPr/>
            <a:r>
              <a:t>Øvelse</a:t>
            </a:r>
          </a:p>
        </p:txBody>
      </p:sp>
      <p:sp>
        <p:nvSpPr>
          <p:cNvPr id="213" name="Shape 147"/>
          <p:cNvSpPr txBox="1"/>
          <p:nvPr>
            <p:ph type="sldNum" sz="quarter" idx="4294967295"/>
          </p:nvPr>
        </p:nvSpPr>
        <p:spPr>
          <a:xfrm>
            <a:off x="11062368" y="6566148"/>
            <a:ext cx="150115"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grpSp>
        <p:nvGrpSpPr>
          <p:cNvPr id="218" name="Group 152"/>
          <p:cNvGrpSpPr/>
          <p:nvPr/>
        </p:nvGrpSpPr>
        <p:grpSpPr>
          <a:xfrm>
            <a:off x="1524000" y="2465137"/>
            <a:ext cx="4140202" cy="3973494"/>
            <a:chOff x="0" y="0"/>
            <a:chExt cx="4140201" cy="3973493"/>
          </a:xfrm>
        </p:grpSpPr>
        <p:pic>
          <p:nvPicPr>
            <p:cNvPr id="214" name="image7.pdf" descr="image7.pdf"/>
            <p:cNvPicPr>
              <a:picLocks noChangeAspect="1"/>
            </p:cNvPicPr>
            <p:nvPr/>
          </p:nvPicPr>
          <p:blipFill>
            <a:blip r:embed="rId2">
              <a:extLst/>
            </a:blip>
            <a:stretch>
              <a:fillRect/>
            </a:stretch>
          </p:blipFill>
          <p:spPr>
            <a:xfrm>
              <a:off x="2324747" y="1047"/>
              <a:ext cx="1815455" cy="1733510"/>
            </a:xfrm>
            <a:prstGeom prst="rect">
              <a:avLst/>
            </a:prstGeom>
            <a:ln w="12700" cap="flat">
              <a:noFill/>
              <a:miter lim="400000"/>
            </a:ln>
            <a:effectLst/>
          </p:spPr>
        </p:pic>
        <p:pic>
          <p:nvPicPr>
            <p:cNvPr id="215" name="image4.pdf" descr="image4.pdf"/>
            <p:cNvPicPr>
              <a:picLocks noChangeAspect="1"/>
            </p:cNvPicPr>
            <p:nvPr/>
          </p:nvPicPr>
          <p:blipFill>
            <a:blip r:embed="rId3">
              <a:extLst/>
            </a:blip>
            <a:stretch>
              <a:fillRect/>
            </a:stretch>
          </p:blipFill>
          <p:spPr>
            <a:xfrm>
              <a:off x="2324747" y="1738208"/>
              <a:ext cx="1815455" cy="1733512"/>
            </a:xfrm>
            <a:prstGeom prst="rect">
              <a:avLst/>
            </a:prstGeom>
            <a:ln w="12700" cap="flat">
              <a:noFill/>
              <a:miter lim="400000"/>
            </a:ln>
            <a:effectLst/>
          </p:spPr>
        </p:pic>
        <p:pic>
          <p:nvPicPr>
            <p:cNvPr id="216" name="image6.pdf" descr="image6.pdf"/>
            <p:cNvPicPr>
              <a:picLocks noChangeAspect="1"/>
            </p:cNvPicPr>
            <p:nvPr/>
          </p:nvPicPr>
          <p:blipFill>
            <a:blip r:embed="rId4">
              <a:extLst/>
            </a:blip>
            <a:stretch>
              <a:fillRect/>
            </a:stretch>
          </p:blipFill>
          <p:spPr>
            <a:xfrm>
              <a:off x="508068" y="-1"/>
              <a:ext cx="2104359" cy="1734559"/>
            </a:xfrm>
            <a:prstGeom prst="rect">
              <a:avLst/>
            </a:prstGeom>
            <a:ln w="12700" cap="flat">
              <a:noFill/>
              <a:miter lim="400000"/>
            </a:ln>
            <a:effectLst/>
          </p:spPr>
        </p:pic>
        <p:pic>
          <p:nvPicPr>
            <p:cNvPr id="217" name="image5.pdf" descr="image5.pdf"/>
            <p:cNvPicPr>
              <a:picLocks noChangeAspect="1"/>
            </p:cNvPicPr>
            <p:nvPr/>
          </p:nvPicPr>
          <p:blipFill>
            <a:blip r:embed="rId5">
              <a:extLst/>
            </a:blip>
            <a:stretch>
              <a:fillRect/>
            </a:stretch>
          </p:blipFill>
          <p:spPr>
            <a:xfrm>
              <a:off x="0" y="1917230"/>
              <a:ext cx="2157903" cy="2056263"/>
            </a:xfrm>
            <a:prstGeom prst="rect">
              <a:avLst/>
            </a:prstGeom>
            <a:ln w="12700" cap="flat">
              <a:noFill/>
              <a:miter lim="400000"/>
            </a:ln>
            <a:effectLst/>
          </p:spPr>
        </p:pic>
      </p:grpSp>
      <p:sp>
        <p:nvSpPr>
          <p:cNvPr id="219" name="Shape 153"/>
          <p:cNvSpPr txBox="1"/>
          <p:nvPr/>
        </p:nvSpPr>
        <p:spPr>
          <a:xfrm>
            <a:off x="6797351" y="2657413"/>
            <a:ext cx="3788089" cy="315210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marL="285750" indent="-285750">
              <a:lnSpc>
                <a:spcPct val="90000"/>
              </a:lnSpc>
              <a:spcBef>
                <a:spcPts val="1000"/>
              </a:spcBef>
              <a:buClr>
                <a:srgbClr val="F35364"/>
              </a:buClr>
              <a:buSzPct val="100000"/>
              <a:buFont typeface="Arial"/>
              <a:buChar char="•"/>
              <a:defRPr>
                <a:solidFill>
                  <a:srgbClr val="404040"/>
                </a:solidFill>
                <a:latin typeface="Klint Pro Regular"/>
                <a:ea typeface="Klint Pro Regular"/>
                <a:cs typeface="Klint Pro Regular"/>
                <a:sym typeface="Klint Pro Regular"/>
              </a:defRPr>
            </a:pPr>
            <a:r>
              <a:t>En algoritme for kaffe brygning – 2 i hver gruppe</a:t>
            </a:r>
          </a:p>
          <a:p>
            <a:pPr marL="285750" indent="-285750">
              <a:lnSpc>
                <a:spcPct val="90000"/>
              </a:lnSpc>
              <a:spcBef>
                <a:spcPts val="1000"/>
              </a:spcBef>
              <a:buClr>
                <a:srgbClr val="F35364"/>
              </a:buClr>
              <a:buSzPct val="100000"/>
              <a:buFont typeface="Arial"/>
              <a:buChar char="•"/>
              <a:defRPr>
                <a:solidFill>
                  <a:srgbClr val="404040"/>
                </a:solidFill>
                <a:latin typeface="Klint Pro Regular"/>
                <a:ea typeface="Klint Pro Regular"/>
                <a:cs typeface="Klint Pro Regular"/>
                <a:sym typeface="Klint Pro Regular"/>
              </a:defRPr>
            </a:pPr>
            <a:r>
              <a:t>skal lave en opskrift for brygning af kaffe ved brug af en kande og en kaffetragt med filter. </a:t>
            </a:r>
            <a:endParaRPr>
              <a:latin typeface="Calibri"/>
              <a:ea typeface="Calibri"/>
              <a:cs typeface="Calibri"/>
              <a:sym typeface="Calibri"/>
            </a:endParaRPr>
          </a:p>
          <a:p>
            <a:pPr>
              <a:lnSpc>
                <a:spcPct val="90000"/>
              </a:lnSpc>
              <a:spcBef>
                <a:spcPts val="1000"/>
              </a:spcBef>
              <a:defRPr>
                <a:solidFill>
                  <a:srgbClr val="404040"/>
                </a:solidFill>
                <a:latin typeface="Klint Pro Regular"/>
                <a:ea typeface="Klint Pro Regular"/>
                <a:cs typeface="Klint Pro Regular"/>
                <a:sym typeface="Klint Pro Regular"/>
              </a:defRPr>
            </a:pPr>
            <a:br>
              <a:rPr>
                <a:latin typeface="Calibri"/>
                <a:ea typeface="Calibri"/>
                <a:cs typeface="Calibri"/>
                <a:sym typeface="Calibri"/>
              </a:rPr>
            </a:br>
            <a:r>
              <a:t>Opskriften skal være så detaljeret og præcis som muligt</a:t>
            </a:r>
          </a:p>
          <a:p>
            <a:pPr>
              <a:lnSpc>
                <a:spcPct val="90000"/>
              </a:lnSpc>
              <a:spcBef>
                <a:spcPts val="1000"/>
              </a:spcBef>
              <a:defRPr>
                <a:solidFill>
                  <a:srgbClr val="404040"/>
                </a:solidFill>
                <a:latin typeface="Klint Pro Regular"/>
                <a:ea typeface="Klint Pro Regular"/>
                <a:cs typeface="Klint Pro Regular"/>
                <a:sym typeface="Klint Pro Regular"/>
              </a:defRPr>
            </a:pPr>
            <a:r>
              <a:t>Skriv processen ned trin for trin, prøv den af.</a:t>
            </a:r>
            <a:endParaRPr>
              <a:latin typeface="Calibri"/>
              <a:ea typeface="Calibri"/>
              <a:cs typeface="Calibri"/>
              <a:sym typeface="Calibri"/>
            </a:endParaRPr>
          </a:p>
          <a:p>
            <a:pPr>
              <a:lnSpc>
                <a:spcPct val="107000"/>
              </a:lnSpc>
              <a:spcBef>
                <a:spcPts val="800"/>
              </a:spcBef>
              <a:defRPr sz="1600">
                <a:latin typeface="Klint Pro Regular"/>
                <a:ea typeface="Klint Pro Regular"/>
                <a:cs typeface="Klint Pro Regular"/>
                <a:sym typeface="Klint Pro Regular"/>
              </a:defRPr>
            </a:pPr>
            <a:r>
              <a:t>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8" name="Shape 72"/>
          <p:cNvSpPr txBox="1"/>
          <p:nvPr>
            <p:ph type="title"/>
          </p:nvPr>
        </p:nvSpPr>
        <p:spPr>
          <a:xfrm>
            <a:off x="-52746" y="839272"/>
            <a:ext cx="12192003" cy="849866"/>
          </a:xfrm>
          <a:prstGeom prst="rect">
            <a:avLst/>
          </a:prstGeom>
        </p:spPr>
        <p:txBody>
          <a:bodyPr/>
          <a:lstStyle/>
          <a:p>
            <a:pPr>
              <a:defRPr spc="-100"/>
            </a:pPr>
            <a:r>
              <a:t>c</a:t>
            </a:r>
            <a:r>
              <a:rPr cap="small"/>
              <a:t>omputationel tænkning</a:t>
            </a:r>
          </a:p>
        </p:txBody>
      </p:sp>
      <p:sp>
        <p:nvSpPr>
          <p:cNvPr id="139" name="Shape 73"/>
          <p:cNvSpPr txBox="1"/>
          <p:nvPr>
            <p:ph type="body" sz="quarter" idx="1"/>
          </p:nvPr>
        </p:nvSpPr>
        <p:spPr>
          <a:xfrm>
            <a:off x="1258282" y="2842260"/>
            <a:ext cx="3811958" cy="4131734"/>
          </a:xfrm>
          <a:prstGeom prst="rect">
            <a:avLst/>
          </a:prstGeom>
        </p:spPr>
        <p:txBody>
          <a:bodyPr/>
          <a:lstStyle/>
          <a:p>
            <a:pPr marL="0" indent="0">
              <a:lnSpc>
                <a:spcPct val="110000"/>
              </a:lnSpc>
              <a:buSzTx/>
              <a:buNone/>
              <a:defRPr sz="2200"/>
            </a:pPr>
            <a:r>
              <a:t>Computationel tænkning er nogle teknikker som gør det nemmere for os at omsætte et behov eller en ide til en </a:t>
            </a:r>
            <a:br/>
            <a:r>
              <a:t>IT-løsning. </a:t>
            </a:r>
            <a:endParaRPr sz="1800">
              <a:solidFill>
                <a:srgbClr val="000000"/>
              </a:solidFill>
            </a:endParaRPr>
          </a:p>
          <a:p>
            <a:pPr marL="0" indent="0">
              <a:lnSpc>
                <a:spcPct val="110000"/>
              </a:lnSpc>
              <a:buSzTx/>
              <a:buNone/>
              <a:defRPr sz="2200"/>
            </a:pPr>
            <a:r>
              <a:t>Metoden omfatter 4 hovedteknikker </a:t>
            </a:r>
          </a:p>
        </p:txBody>
      </p:sp>
      <p:sp>
        <p:nvSpPr>
          <p:cNvPr id="140" name="Shape 74"/>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pic>
        <p:nvPicPr>
          <p:cNvPr id="141" name="image2.png" descr="image2.png"/>
          <p:cNvPicPr>
            <a:picLocks noChangeAspect="1"/>
          </p:cNvPicPr>
          <p:nvPr/>
        </p:nvPicPr>
        <p:blipFill>
          <a:blip r:embed="rId2">
            <a:extLst/>
          </a:blip>
          <a:stretch>
            <a:fillRect/>
          </a:stretch>
        </p:blipFill>
        <p:spPr>
          <a:xfrm>
            <a:off x="6172773" y="3020773"/>
            <a:ext cx="5272675" cy="3010732"/>
          </a:xfrm>
          <a:prstGeom prst="rect">
            <a:avLst/>
          </a:prstGeom>
          <a:ln w="12700">
            <a:miter lim="400000"/>
          </a:ln>
        </p:spPr>
      </p:pic>
      <p:sp>
        <p:nvSpPr>
          <p:cNvPr id="142" name="Shape 76"/>
          <p:cNvSpPr/>
          <p:nvPr/>
        </p:nvSpPr>
        <p:spPr>
          <a:xfrm rot="5287004">
            <a:off x="3343274" y="5277796"/>
            <a:ext cx="182911" cy="16894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21600" y="21600"/>
                </a:lnTo>
                <a:lnTo>
                  <a:pt x="0" y="21600"/>
                </a:lnTo>
                <a:close/>
              </a:path>
            </a:pathLst>
          </a:custGeom>
          <a:solidFill>
            <a:srgbClr val="F35364"/>
          </a:solidFill>
          <a:ln w="12700">
            <a:miter lim="400000"/>
          </a:ln>
        </p:spPr>
        <p:txBody>
          <a:bodyPr lIns="45718" tIns="45718" rIns="45718" bIns="45718" anchor="ctr"/>
          <a:lstStyle/>
          <a:p>
            <a:pPr>
              <a:defRPr>
                <a:latin typeface="Calibri"/>
                <a:ea typeface="Calibri"/>
                <a:cs typeface="Calibri"/>
                <a:sym typeface="Calibri"/>
              </a:defRPr>
            </a:pP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Shape 78"/>
          <p:cNvSpPr txBox="1"/>
          <p:nvPr>
            <p:ph type="title"/>
          </p:nvPr>
        </p:nvSpPr>
        <p:spPr>
          <a:xfrm>
            <a:off x="1097280" y="-1"/>
            <a:ext cx="10058401" cy="1737362"/>
          </a:xfrm>
          <a:prstGeom prst="rect">
            <a:avLst/>
          </a:prstGeom>
        </p:spPr>
        <p:txBody>
          <a:bodyPr/>
          <a:lstStyle>
            <a:lvl1pPr>
              <a:defRPr spc="-100"/>
            </a:lvl1pPr>
          </a:lstStyle>
          <a:p>
            <a:pPr/>
            <a:r>
              <a:t>Dekomposition</a:t>
            </a:r>
          </a:p>
        </p:txBody>
      </p:sp>
      <p:sp>
        <p:nvSpPr>
          <p:cNvPr id="145" name="Shape 79"/>
          <p:cNvSpPr txBox="1"/>
          <p:nvPr>
            <p:ph type="body" sz="quarter" idx="1"/>
          </p:nvPr>
        </p:nvSpPr>
        <p:spPr>
          <a:xfrm>
            <a:off x="5487392" y="2795590"/>
            <a:ext cx="2032711" cy="3293705"/>
          </a:xfrm>
          <a:prstGeom prst="rect">
            <a:avLst/>
          </a:prstGeom>
        </p:spPr>
        <p:txBody>
          <a:bodyPr/>
          <a:lstStyle/>
          <a:p>
            <a:pPr marL="0" indent="0">
              <a:lnSpc>
                <a:spcPct val="130000"/>
              </a:lnSpc>
              <a:buSzTx/>
              <a:buNone/>
              <a:defRPr sz="1700" u="sng">
                <a:solidFill>
                  <a:srgbClr val="F35364"/>
                </a:solidFill>
              </a:defRPr>
            </a:pPr>
            <a:r>
              <a:t>Øvelse:</a:t>
            </a:r>
            <a:r>
              <a:rPr u="none">
                <a:solidFill>
                  <a:srgbClr val="404040"/>
                </a:solidFill>
              </a:rPr>
              <a:t> prøv at lave en dekomposition, af hændelsen at børste tænder og ned skriv trin for trin.</a:t>
            </a:r>
          </a:p>
        </p:txBody>
      </p:sp>
      <p:sp>
        <p:nvSpPr>
          <p:cNvPr id="146" name="Shape 80"/>
          <p:cNvSpPr txBox="1"/>
          <p:nvPr>
            <p:ph type="sldNum" sz="quarter" idx="4294967295"/>
          </p:nvPr>
        </p:nvSpPr>
        <p:spPr>
          <a:xfrm>
            <a:off x="11659118" y="6528092"/>
            <a:ext cx="168507" cy="228510"/>
          </a:xfrm>
          <a:prstGeom prst="rect">
            <a:avLst/>
          </a:prstGeom>
          <a:extLst>
            <a:ext uri="{C572A759-6A51-4108-AA02-DFA0A04FC94B}">
              <ma14:wrappingTextBoxFlag xmlns:ma14="http://schemas.microsoft.com/office/mac/drawingml/2011/main" val="1"/>
            </a:ext>
          </a:extLst>
        </p:spPr>
        <p:txBody>
          <a:bodyPr/>
          <a:lstStyle>
            <a:lvl1pPr>
              <a:defRPr>
                <a:latin typeface="Calibri"/>
                <a:ea typeface="Calibri"/>
                <a:cs typeface="Calibri"/>
                <a:sym typeface="Calibri"/>
              </a:defRPr>
            </a:lvl1pPr>
          </a:lstStyle>
          <a:p>
            <a:pPr/>
            <a:fld id="{86CB4B4D-7CA3-9044-876B-883B54F8677D}" type="slidenum"/>
          </a:p>
        </p:txBody>
      </p:sp>
      <p:sp>
        <p:nvSpPr>
          <p:cNvPr id="147" name="Shape 81"/>
          <p:cNvSpPr txBox="1"/>
          <p:nvPr/>
        </p:nvSpPr>
        <p:spPr>
          <a:xfrm>
            <a:off x="927752" y="2731875"/>
            <a:ext cx="4430593" cy="325754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nSpc>
                <a:spcPct val="130000"/>
              </a:lnSpc>
              <a:spcBef>
                <a:spcPts val="800"/>
              </a:spcBef>
              <a:defRPr sz="1700" u="sng">
                <a:solidFill>
                  <a:srgbClr val="F35364"/>
                </a:solidFill>
                <a:latin typeface="Klint Pro Regular"/>
                <a:ea typeface="Klint Pro Regular"/>
                <a:cs typeface="Klint Pro Regular"/>
                <a:sym typeface="Klint Pro Regular"/>
              </a:defRPr>
            </a:pPr>
            <a:r>
              <a:t>Dekomposition</a:t>
            </a:r>
            <a:r>
              <a:rPr u="none"/>
              <a:t> </a:t>
            </a:r>
            <a:r>
              <a:rPr u="none">
                <a:solidFill>
                  <a:srgbClr val="000000"/>
                </a:solidFill>
              </a:rPr>
              <a:t>er nedbrydning af en </a:t>
            </a:r>
            <a:br>
              <a:rPr u="none">
                <a:solidFill>
                  <a:srgbClr val="000000"/>
                </a:solidFill>
              </a:rPr>
            </a:br>
            <a:r>
              <a:rPr u="none">
                <a:solidFill>
                  <a:srgbClr val="000000"/>
                </a:solidFill>
              </a:rPr>
              <a:t>opgave i delopgaver. Ved at nedbryde opgaven i små overskuelige delopgaver, </a:t>
            </a:r>
            <a:br>
              <a:rPr u="none">
                <a:solidFill>
                  <a:srgbClr val="000000"/>
                </a:solidFill>
              </a:rPr>
            </a:br>
            <a:r>
              <a:rPr u="none">
                <a:solidFill>
                  <a:srgbClr val="000000"/>
                </a:solidFill>
              </a:rPr>
              <a:t>kan vi på en struktureret måde komme rundt omkring alle elementerne i løsnin-</a:t>
            </a:r>
            <a:br>
              <a:rPr u="none">
                <a:solidFill>
                  <a:srgbClr val="000000"/>
                </a:solidFill>
              </a:rPr>
            </a:br>
            <a:r>
              <a:rPr u="none">
                <a:solidFill>
                  <a:srgbClr val="000000"/>
                </a:solidFill>
              </a:rPr>
              <a:t>gen, og få diskuteret alle detaljer, uden </a:t>
            </a:r>
            <a:br>
              <a:rPr u="none">
                <a:solidFill>
                  <a:srgbClr val="000000"/>
                </a:solidFill>
              </a:rPr>
            </a:br>
            <a:r>
              <a:rPr u="none">
                <a:solidFill>
                  <a:srgbClr val="000000"/>
                </a:solidFill>
              </a:rPr>
              <a:t>at miste overblikket. </a:t>
            </a:r>
            <a:endParaRPr>
              <a:latin typeface="Calibri"/>
              <a:ea typeface="Calibri"/>
              <a:cs typeface="Calibri"/>
              <a:sym typeface="Calibri"/>
            </a:endParaRPr>
          </a:p>
          <a:p>
            <a:pPr>
              <a:lnSpc>
                <a:spcPct val="130000"/>
              </a:lnSpc>
              <a:spcBef>
                <a:spcPts val="800"/>
              </a:spcBef>
              <a:defRPr sz="1700">
                <a:latin typeface="Klint Pro Regular"/>
                <a:ea typeface="Klint Pro Regular"/>
                <a:cs typeface="Klint Pro Regular"/>
                <a:sym typeface="Klint Pro Regular"/>
              </a:defRPr>
            </a:pPr>
            <a:r>
              <a:t>Til dette kan man benytte teknikker såsom struktur-diagrammer og flowdiagrammer. (diagrammer kommer vi ind på senere)</a:t>
            </a:r>
          </a:p>
        </p:txBody>
      </p:sp>
      <p:grpSp>
        <p:nvGrpSpPr>
          <p:cNvPr id="152" name="Group 86"/>
          <p:cNvGrpSpPr/>
          <p:nvPr/>
        </p:nvGrpSpPr>
        <p:grpSpPr>
          <a:xfrm>
            <a:off x="7880532" y="2846391"/>
            <a:ext cx="3644903" cy="3191181"/>
            <a:chOff x="0" y="0"/>
            <a:chExt cx="3644902" cy="3191179"/>
          </a:xfrm>
        </p:grpSpPr>
        <p:pic>
          <p:nvPicPr>
            <p:cNvPr id="148" name="image4.pdf" descr="image4.pdf"/>
            <p:cNvPicPr>
              <a:picLocks noChangeAspect="1"/>
            </p:cNvPicPr>
            <p:nvPr/>
          </p:nvPicPr>
          <p:blipFill>
            <a:blip r:embed="rId2">
              <a:extLst/>
            </a:blip>
            <a:stretch>
              <a:fillRect/>
            </a:stretch>
          </p:blipFill>
          <p:spPr>
            <a:xfrm>
              <a:off x="2057108" y="1796866"/>
              <a:ext cx="1587794" cy="1391383"/>
            </a:xfrm>
            <a:prstGeom prst="rect">
              <a:avLst/>
            </a:prstGeom>
            <a:ln w="12700" cap="flat">
              <a:noFill/>
              <a:miter lim="400000"/>
            </a:ln>
            <a:effectLst/>
          </p:spPr>
        </p:pic>
        <p:pic>
          <p:nvPicPr>
            <p:cNvPr id="149" name="image5.pdf" descr="image5.pdf"/>
            <p:cNvPicPr>
              <a:picLocks noChangeAspect="1"/>
            </p:cNvPicPr>
            <p:nvPr/>
          </p:nvPicPr>
          <p:blipFill>
            <a:blip r:embed="rId3">
              <a:extLst/>
            </a:blip>
            <a:stretch>
              <a:fillRect/>
            </a:stretch>
          </p:blipFill>
          <p:spPr>
            <a:xfrm>
              <a:off x="468242" y="1802661"/>
              <a:ext cx="1587794" cy="1388520"/>
            </a:xfrm>
            <a:prstGeom prst="rect">
              <a:avLst/>
            </a:prstGeom>
            <a:ln w="12700" cap="flat">
              <a:noFill/>
              <a:miter lim="400000"/>
            </a:ln>
            <a:effectLst/>
          </p:spPr>
        </p:pic>
        <p:pic>
          <p:nvPicPr>
            <p:cNvPr id="150" name="image6.pdf" descr="image6.pdf"/>
            <p:cNvPicPr>
              <a:picLocks noChangeAspect="1"/>
            </p:cNvPicPr>
            <p:nvPr/>
          </p:nvPicPr>
          <p:blipFill>
            <a:blip r:embed="rId4">
              <a:extLst/>
            </a:blip>
            <a:stretch>
              <a:fillRect/>
            </a:stretch>
          </p:blipFill>
          <p:spPr>
            <a:xfrm>
              <a:off x="-1" y="0"/>
              <a:ext cx="2181819" cy="1650436"/>
            </a:xfrm>
            <a:prstGeom prst="rect">
              <a:avLst/>
            </a:prstGeom>
            <a:ln w="12700" cap="flat">
              <a:noFill/>
              <a:miter lim="400000"/>
            </a:ln>
            <a:effectLst/>
          </p:spPr>
        </p:pic>
        <p:pic>
          <p:nvPicPr>
            <p:cNvPr id="151" name="image7.pdf" descr="image7.pdf"/>
            <p:cNvPicPr>
              <a:picLocks noChangeAspect="1"/>
            </p:cNvPicPr>
            <p:nvPr/>
          </p:nvPicPr>
          <p:blipFill>
            <a:blip r:embed="rId5">
              <a:extLst/>
            </a:blip>
            <a:stretch>
              <a:fillRect/>
            </a:stretch>
          </p:blipFill>
          <p:spPr>
            <a:xfrm>
              <a:off x="2057108" y="402554"/>
              <a:ext cx="1587794" cy="1391382"/>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Shape 88"/>
          <p:cNvSpPr txBox="1"/>
          <p:nvPr>
            <p:ph type="title"/>
          </p:nvPr>
        </p:nvSpPr>
        <p:spPr>
          <a:xfrm>
            <a:off x="-50800" y="838199"/>
            <a:ext cx="12293600" cy="849866"/>
          </a:xfrm>
          <a:prstGeom prst="rect">
            <a:avLst/>
          </a:prstGeom>
        </p:spPr>
        <p:txBody>
          <a:bodyPr/>
          <a:lstStyle>
            <a:lvl1pPr>
              <a:defRPr spc="-100"/>
            </a:lvl1pPr>
          </a:lstStyle>
          <a:p>
            <a:pPr/>
            <a:r>
              <a:t>Abstraktion og generalisering</a:t>
            </a:r>
          </a:p>
        </p:txBody>
      </p:sp>
      <p:sp>
        <p:nvSpPr>
          <p:cNvPr id="155" name="Shape 89"/>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sp>
        <p:nvSpPr>
          <p:cNvPr id="156" name="Shape 90"/>
          <p:cNvSpPr txBox="1"/>
          <p:nvPr/>
        </p:nvSpPr>
        <p:spPr>
          <a:xfrm>
            <a:off x="1127582" y="2735485"/>
            <a:ext cx="5455315" cy="341630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nSpc>
                <a:spcPct val="120000"/>
              </a:lnSpc>
              <a:spcBef>
                <a:spcPts val="800"/>
              </a:spcBef>
              <a:defRPr sz="1400" u="sng">
                <a:solidFill>
                  <a:srgbClr val="F35364"/>
                </a:solidFill>
                <a:latin typeface="Klint Pro Regular"/>
                <a:ea typeface="Klint Pro Regular"/>
                <a:cs typeface="Klint Pro Regular"/>
                <a:sym typeface="Klint Pro Regular"/>
              </a:defRPr>
            </a:pPr>
            <a:r>
              <a:t>Abstraktion og generalisering</a:t>
            </a:r>
            <a:r>
              <a:rPr u="none">
                <a:solidFill>
                  <a:srgbClr val="000000"/>
                </a:solidFill>
              </a:rPr>
              <a:t> handler om at fokusere på de væsentlige elementer. Hvis man skal vide alt om binære talsystemer, internet protokoller og programmering for at lave </a:t>
            </a:r>
            <a:br>
              <a:rPr u="none">
                <a:solidFill>
                  <a:srgbClr val="000000"/>
                </a:solidFill>
              </a:rPr>
            </a:br>
            <a:r>
              <a:rPr u="none">
                <a:solidFill>
                  <a:srgbClr val="000000"/>
                </a:solidFill>
              </a:rPr>
              <a:t>en hjemmeside, så kommer man aldrig i gang. Heldigvis er der </a:t>
            </a:r>
            <a:br>
              <a:rPr u="none">
                <a:solidFill>
                  <a:srgbClr val="000000"/>
                </a:solidFill>
              </a:rPr>
            </a:br>
            <a:r>
              <a:rPr u="none">
                <a:solidFill>
                  <a:srgbClr val="000000"/>
                </a:solidFill>
              </a:rPr>
              <a:t>lavet generelle løsninger, der gør, at udviklerne kan abstrahere </a:t>
            </a:r>
            <a:br>
              <a:rPr u="none">
                <a:solidFill>
                  <a:srgbClr val="000000"/>
                </a:solidFill>
              </a:rPr>
            </a:br>
            <a:r>
              <a:rPr u="none">
                <a:solidFill>
                  <a:srgbClr val="000000"/>
                </a:solidFill>
              </a:rPr>
              <a:t>fra dette, så de kun skal koncentrere sig om designet. Gennem abstrakt tænkning kan vi fjerne alt det unødvendige (eller bare </a:t>
            </a:r>
            <a:br>
              <a:rPr u="none">
                <a:solidFill>
                  <a:srgbClr val="000000"/>
                </a:solidFill>
              </a:rPr>
            </a:br>
            <a:r>
              <a:rPr u="none">
                <a:solidFill>
                  <a:srgbClr val="000000"/>
                </a:solidFill>
              </a:rPr>
              <a:t>det vi ikke behøver at løse lige her og nu) og så bør vi ellers forsøge at lave løsningerne generelle, så samme løsning kan </a:t>
            </a:r>
            <a:br>
              <a:rPr u="none">
                <a:solidFill>
                  <a:srgbClr val="000000"/>
                </a:solidFill>
              </a:rPr>
            </a:br>
            <a:r>
              <a:rPr u="none">
                <a:solidFill>
                  <a:srgbClr val="000000"/>
                </a:solidFill>
              </a:rPr>
              <a:t>bruges flere steder. I forbindelse med programmering laver vi abstraktion gennem brug af funktioner.</a:t>
            </a:r>
            <a:endParaRPr>
              <a:latin typeface="Calibri"/>
              <a:ea typeface="Calibri"/>
              <a:cs typeface="Calibri"/>
              <a:sym typeface="Calibri"/>
            </a:endParaRPr>
          </a:p>
          <a:p>
            <a:pPr marL="285750" indent="-285750">
              <a:lnSpc>
                <a:spcPct val="120000"/>
              </a:lnSpc>
              <a:buSzPct val="100000"/>
              <a:buFont typeface="Arial"/>
              <a:buChar char="•"/>
              <a:defRPr sz="1400">
                <a:latin typeface="Klint Pro Regular"/>
                <a:ea typeface="Klint Pro Regular"/>
                <a:cs typeface="Klint Pro Regular"/>
                <a:sym typeface="Klint Pro Regular"/>
              </a:defRPr>
            </a:pPr>
            <a:r>
              <a:t>Fokuser på væsentlige elementer (abstraktion)</a:t>
            </a:r>
            <a:endParaRPr>
              <a:latin typeface="Calibri"/>
              <a:ea typeface="Calibri"/>
              <a:cs typeface="Calibri"/>
              <a:sym typeface="Calibri"/>
            </a:endParaRPr>
          </a:p>
          <a:p>
            <a:pPr marL="285750" indent="-285750">
              <a:lnSpc>
                <a:spcPct val="120000"/>
              </a:lnSpc>
              <a:buSzPct val="100000"/>
              <a:buFont typeface="Arial"/>
              <a:buChar char="•"/>
              <a:defRPr sz="1400">
                <a:latin typeface="Klint Pro Regular"/>
                <a:ea typeface="Klint Pro Regular"/>
                <a:cs typeface="Klint Pro Regular"/>
                <a:sym typeface="Klint Pro Regular"/>
              </a:defRPr>
            </a:pPr>
            <a:r>
              <a:t>Lav generelle løsninger (Generalisering - genbrug)</a:t>
            </a:r>
          </a:p>
        </p:txBody>
      </p:sp>
      <p:grpSp>
        <p:nvGrpSpPr>
          <p:cNvPr id="161" name="Group 95"/>
          <p:cNvGrpSpPr/>
          <p:nvPr/>
        </p:nvGrpSpPr>
        <p:grpSpPr>
          <a:xfrm>
            <a:off x="7608606" y="2870847"/>
            <a:ext cx="3644905" cy="3247180"/>
            <a:chOff x="0" y="0"/>
            <a:chExt cx="3644903" cy="3247178"/>
          </a:xfrm>
        </p:grpSpPr>
        <p:pic>
          <p:nvPicPr>
            <p:cNvPr id="157" name="image6.pdf" descr="image6.pdf"/>
            <p:cNvPicPr>
              <a:picLocks noChangeAspect="1"/>
            </p:cNvPicPr>
            <p:nvPr/>
          </p:nvPicPr>
          <p:blipFill>
            <a:blip r:embed="rId2">
              <a:extLst/>
            </a:blip>
            <a:stretch>
              <a:fillRect/>
            </a:stretch>
          </p:blipFill>
          <p:spPr>
            <a:xfrm>
              <a:off x="0" y="408763"/>
              <a:ext cx="1864984" cy="1416654"/>
            </a:xfrm>
            <a:prstGeom prst="rect">
              <a:avLst/>
            </a:prstGeom>
            <a:ln w="12700" cap="flat">
              <a:noFill/>
              <a:miter lim="400000"/>
            </a:ln>
            <a:effectLst/>
          </p:spPr>
        </p:pic>
        <p:pic>
          <p:nvPicPr>
            <p:cNvPr id="158" name="image4.pdf" descr="image4.pdf"/>
            <p:cNvPicPr>
              <a:picLocks noChangeAspect="1"/>
            </p:cNvPicPr>
            <p:nvPr/>
          </p:nvPicPr>
          <p:blipFill>
            <a:blip r:embed="rId3">
              <a:extLst/>
            </a:blip>
            <a:stretch>
              <a:fillRect/>
            </a:stretch>
          </p:blipFill>
          <p:spPr>
            <a:xfrm>
              <a:off x="1610028" y="1828399"/>
              <a:ext cx="1608943" cy="1415797"/>
            </a:xfrm>
            <a:prstGeom prst="rect">
              <a:avLst/>
            </a:prstGeom>
            <a:ln w="12700" cap="flat">
              <a:noFill/>
              <a:miter lim="400000"/>
            </a:ln>
            <a:effectLst/>
          </p:spPr>
        </p:pic>
        <p:pic>
          <p:nvPicPr>
            <p:cNvPr id="159" name="image5.pdf" descr="image5.pdf"/>
            <p:cNvPicPr>
              <a:picLocks noChangeAspect="1"/>
            </p:cNvPicPr>
            <p:nvPr/>
          </p:nvPicPr>
          <p:blipFill>
            <a:blip r:embed="rId4">
              <a:extLst/>
            </a:blip>
            <a:stretch>
              <a:fillRect/>
            </a:stretch>
          </p:blipFill>
          <p:spPr>
            <a:xfrm>
              <a:off x="0" y="1834295"/>
              <a:ext cx="1608942" cy="1412884"/>
            </a:xfrm>
            <a:prstGeom prst="rect">
              <a:avLst/>
            </a:prstGeom>
            <a:ln w="12700" cap="flat">
              <a:noFill/>
              <a:miter lim="400000"/>
            </a:ln>
            <a:effectLst/>
          </p:spPr>
        </p:pic>
        <p:pic>
          <p:nvPicPr>
            <p:cNvPr id="160" name="image7.pdf" descr="image7.pdf"/>
            <p:cNvPicPr>
              <a:picLocks noChangeAspect="1"/>
            </p:cNvPicPr>
            <p:nvPr/>
          </p:nvPicPr>
          <p:blipFill>
            <a:blip r:embed="rId5">
              <a:extLst/>
            </a:blip>
            <a:stretch>
              <a:fillRect/>
            </a:stretch>
          </p:blipFill>
          <p:spPr>
            <a:xfrm>
              <a:off x="1736399" y="0"/>
              <a:ext cx="1908505" cy="1679397"/>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 name="Shape 97"/>
          <p:cNvSpPr txBox="1"/>
          <p:nvPr>
            <p:ph type="title"/>
          </p:nvPr>
        </p:nvSpPr>
        <p:spPr>
          <a:xfrm>
            <a:off x="-50800" y="838199"/>
            <a:ext cx="12293600" cy="849866"/>
          </a:xfrm>
          <a:prstGeom prst="rect">
            <a:avLst/>
          </a:prstGeom>
        </p:spPr>
        <p:txBody>
          <a:bodyPr/>
          <a:lstStyle>
            <a:lvl1pPr>
              <a:defRPr spc="-100"/>
            </a:lvl1pPr>
          </a:lstStyle>
          <a:p>
            <a:pPr/>
            <a:r>
              <a:t>Øvelser</a:t>
            </a:r>
          </a:p>
        </p:txBody>
      </p:sp>
      <p:sp>
        <p:nvSpPr>
          <p:cNvPr id="164" name="Shape 98"/>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sp>
        <p:nvSpPr>
          <p:cNvPr id="165" name="Shape 99"/>
          <p:cNvSpPr txBox="1"/>
          <p:nvPr/>
        </p:nvSpPr>
        <p:spPr>
          <a:xfrm>
            <a:off x="6783185" y="3139067"/>
            <a:ext cx="3788090" cy="2729992"/>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nSpc>
                <a:spcPct val="107000"/>
              </a:lnSpc>
              <a:spcBef>
                <a:spcPts val="800"/>
              </a:spcBef>
              <a:defRPr sz="2400" u="sng">
                <a:solidFill>
                  <a:srgbClr val="F35364"/>
                </a:solidFill>
                <a:latin typeface="Klint Pro Regular"/>
                <a:ea typeface="Klint Pro Regular"/>
                <a:cs typeface="Klint Pro Regular"/>
                <a:sym typeface="Klint Pro Regular"/>
              </a:defRPr>
            </a:pPr>
            <a:r>
              <a:t>Øvelse 1</a:t>
            </a:r>
            <a:br/>
            <a:br/>
            <a:r>
              <a:rPr u="none">
                <a:solidFill>
                  <a:srgbClr val="000000"/>
                </a:solidFill>
              </a:rPr>
              <a:t>kan i nævne nogle digitale artefakter i jeres hverdag, hvor, der er en genkendelig fællesnævner – kom med eksempler</a:t>
            </a:r>
          </a:p>
        </p:txBody>
      </p:sp>
      <p:grpSp>
        <p:nvGrpSpPr>
          <p:cNvPr id="170" name="Group 104"/>
          <p:cNvGrpSpPr/>
          <p:nvPr/>
        </p:nvGrpSpPr>
        <p:grpSpPr>
          <a:xfrm>
            <a:off x="1620726" y="2472830"/>
            <a:ext cx="4145308" cy="3692981"/>
            <a:chOff x="0" y="0"/>
            <a:chExt cx="4145306" cy="3692979"/>
          </a:xfrm>
        </p:grpSpPr>
        <p:pic>
          <p:nvPicPr>
            <p:cNvPr id="166" name="image6.pdf" descr="image6.pdf"/>
            <p:cNvPicPr>
              <a:picLocks noChangeAspect="1"/>
            </p:cNvPicPr>
            <p:nvPr/>
          </p:nvPicPr>
          <p:blipFill>
            <a:blip r:embed="rId2">
              <a:extLst/>
            </a:blip>
            <a:stretch>
              <a:fillRect/>
            </a:stretch>
          </p:blipFill>
          <p:spPr>
            <a:xfrm>
              <a:off x="-1" y="464882"/>
              <a:ext cx="2121026" cy="1611144"/>
            </a:xfrm>
            <a:prstGeom prst="rect">
              <a:avLst/>
            </a:prstGeom>
            <a:ln w="12700" cap="flat">
              <a:noFill/>
              <a:miter lim="400000"/>
            </a:ln>
            <a:effectLst/>
          </p:spPr>
        </p:pic>
        <p:pic>
          <p:nvPicPr>
            <p:cNvPr id="167" name="image4.pdf" descr="image4.pdf"/>
            <p:cNvPicPr>
              <a:picLocks noChangeAspect="1"/>
            </p:cNvPicPr>
            <p:nvPr/>
          </p:nvPicPr>
          <p:blipFill>
            <a:blip r:embed="rId3">
              <a:extLst/>
            </a:blip>
            <a:stretch>
              <a:fillRect/>
            </a:stretch>
          </p:blipFill>
          <p:spPr>
            <a:xfrm>
              <a:off x="1831067" y="2079416"/>
              <a:ext cx="1829833" cy="1610171"/>
            </a:xfrm>
            <a:prstGeom prst="rect">
              <a:avLst/>
            </a:prstGeom>
            <a:ln w="12700" cap="flat">
              <a:noFill/>
              <a:miter lim="400000"/>
            </a:ln>
            <a:effectLst/>
          </p:spPr>
        </p:pic>
        <p:pic>
          <p:nvPicPr>
            <p:cNvPr id="168" name="image5.pdf" descr="image5.pdf"/>
            <p:cNvPicPr>
              <a:picLocks noChangeAspect="1"/>
            </p:cNvPicPr>
            <p:nvPr/>
          </p:nvPicPr>
          <p:blipFill>
            <a:blip r:embed="rId4">
              <a:extLst/>
            </a:blip>
            <a:stretch>
              <a:fillRect/>
            </a:stretch>
          </p:blipFill>
          <p:spPr>
            <a:xfrm>
              <a:off x="-1" y="2086122"/>
              <a:ext cx="1829833" cy="1606858"/>
            </a:xfrm>
            <a:prstGeom prst="rect">
              <a:avLst/>
            </a:prstGeom>
            <a:ln w="12700" cap="flat">
              <a:noFill/>
              <a:miter lim="400000"/>
            </a:ln>
            <a:effectLst/>
          </p:spPr>
        </p:pic>
        <p:pic>
          <p:nvPicPr>
            <p:cNvPr id="169" name="image7.pdf" descr="image7.pdf"/>
            <p:cNvPicPr>
              <a:picLocks noChangeAspect="1"/>
            </p:cNvPicPr>
            <p:nvPr/>
          </p:nvPicPr>
          <p:blipFill>
            <a:blip r:embed="rId5">
              <a:extLst/>
            </a:blip>
            <a:stretch>
              <a:fillRect/>
            </a:stretch>
          </p:blipFill>
          <p:spPr>
            <a:xfrm>
              <a:off x="1974787" y="-1"/>
              <a:ext cx="2170520" cy="1909961"/>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Shape 106"/>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sp>
        <p:nvSpPr>
          <p:cNvPr id="173" name="Shape 107"/>
          <p:cNvSpPr txBox="1"/>
          <p:nvPr/>
        </p:nvSpPr>
        <p:spPr>
          <a:xfrm>
            <a:off x="6797351" y="2657412"/>
            <a:ext cx="3788089" cy="381762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ct val="120000"/>
              </a:lnSpc>
              <a:spcBef>
                <a:spcPts val="800"/>
              </a:spcBef>
              <a:defRPr sz="1600" u="sng">
                <a:solidFill>
                  <a:srgbClr val="F35364"/>
                </a:solidFill>
                <a:latin typeface="Klint Pro Regular"/>
                <a:ea typeface="Klint Pro Regular"/>
                <a:cs typeface="Klint Pro Regular"/>
                <a:sym typeface="Klint Pro Regular"/>
              </a:defRPr>
            </a:pPr>
            <a:r>
              <a:t>Øvelse 2</a:t>
            </a:r>
            <a:endParaRPr>
              <a:latin typeface="Calibri"/>
              <a:ea typeface="Calibri"/>
              <a:cs typeface="Calibri"/>
              <a:sym typeface="Calibri"/>
            </a:endParaRPr>
          </a:p>
          <a:p>
            <a:pPr>
              <a:lnSpc>
                <a:spcPct val="120000"/>
              </a:lnSpc>
              <a:buSzPct val="100000"/>
              <a:buAutoNum type="arabicPeriod" startAt="1"/>
              <a:defRPr sz="1600">
                <a:latin typeface="Klint Pro Regular"/>
                <a:ea typeface="Klint Pro Regular"/>
                <a:cs typeface="Klint Pro Regular"/>
                <a:sym typeface="Klint Pro Regular"/>
              </a:defRPr>
            </a:pPr>
            <a:r>
              <a:t>Den ene elev (praktikeren) nævner </a:t>
            </a:r>
            <a:br/>
            <a:r>
              <a:t>en ting (eksempel: blyant). Den anden elev (filosoffen) skal så finde et mere abstrakt begreb for denne ting (eksempel: skriveredskab).</a:t>
            </a:r>
            <a:br/>
          </a:p>
          <a:p>
            <a:pPr>
              <a:lnSpc>
                <a:spcPct val="120000"/>
              </a:lnSpc>
              <a:buSzPct val="100000"/>
              <a:buAutoNum type="arabicPeriod" startAt="1"/>
              <a:defRPr sz="1600">
                <a:latin typeface="Klint Pro Regular"/>
                <a:ea typeface="Klint Pro Regular"/>
                <a:cs typeface="Klint Pro Regular"/>
                <a:sym typeface="Klint Pro Regular"/>
              </a:defRPr>
            </a:pPr>
            <a:r>
              <a:t>Derefter er det Filosoffens tur til at nævne ting/begrebet (eksempel: Tid). Praktikeren skal så finde en konkret ting som passer til begrebet </a:t>
            </a:r>
            <a:br/>
            <a:r>
              <a:t>(eksempel: Ur).</a:t>
            </a:r>
            <a:endParaRPr>
              <a:latin typeface="Calibri"/>
              <a:ea typeface="Calibri"/>
              <a:cs typeface="Calibri"/>
              <a:sym typeface="Calibri"/>
            </a:endParaRPr>
          </a:p>
          <a:p>
            <a:pPr>
              <a:lnSpc>
                <a:spcPct val="107000"/>
              </a:lnSpc>
              <a:spcBef>
                <a:spcPts val="800"/>
              </a:spcBef>
              <a:defRPr sz="1600">
                <a:latin typeface="Klint Pro Regular"/>
                <a:ea typeface="Klint Pro Regular"/>
                <a:cs typeface="Klint Pro Regular"/>
                <a:sym typeface="Klint Pro Regular"/>
              </a:defRPr>
            </a:pPr>
            <a:r>
              <a:t> </a:t>
            </a:r>
          </a:p>
        </p:txBody>
      </p:sp>
      <p:grpSp>
        <p:nvGrpSpPr>
          <p:cNvPr id="178" name="Group 112"/>
          <p:cNvGrpSpPr/>
          <p:nvPr/>
        </p:nvGrpSpPr>
        <p:grpSpPr>
          <a:xfrm>
            <a:off x="1606559" y="2472830"/>
            <a:ext cx="4145308" cy="3692981"/>
            <a:chOff x="0" y="0"/>
            <a:chExt cx="4145307" cy="3692979"/>
          </a:xfrm>
        </p:grpSpPr>
        <p:pic>
          <p:nvPicPr>
            <p:cNvPr id="174" name="image6.pdf" descr="image6.pdf"/>
            <p:cNvPicPr>
              <a:picLocks noChangeAspect="1"/>
            </p:cNvPicPr>
            <p:nvPr/>
          </p:nvPicPr>
          <p:blipFill>
            <a:blip r:embed="rId2">
              <a:extLst/>
            </a:blip>
            <a:stretch>
              <a:fillRect/>
            </a:stretch>
          </p:blipFill>
          <p:spPr>
            <a:xfrm>
              <a:off x="-1" y="464882"/>
              <a:ext cx="2121026" cy="1611144"/>
            </a:xfrm>
            <a:prstGeom prst="rect">
              <a:avLst/>
            </a:prstGeom>
            <a:ln w="12700" cap="flat">
              <a:noFill/>
              <a:miter lim="400000"/>
            </a:ln>
            <a:effectLst/>
          </p:spPr>
        </p:pic>
        <p:pic>
          <p:nvPicPr>
            <p:cNvPr id="175" name="image4.pdf" descr="image4.pdf"/>
            <p:cNvPicPr>
              <a:picLocks noChangeAspect="1"/>
            </p:cNvPicPr>
            <p:nvPr/>
          </p:nvPicPr>
          <p:blipFill>
            <a:blip r:embed="rId3">
              <a:extLst/>
            </a:blip>
            <a:stretch>
              <a:fillRect/>
            </a:stretch>
          </p:blipFill>
          <p:spPr>
            <a:xfrm>
              <a:off x="1831067" y="2079416"/>
              <a:ext cx="1829833" cy="1610171"/>
            </a:xfrm>
            <a:prstGeom prst="rect">
              <a:avLst/>
            </a:prstGeom>
            <a:ln w="12700" cap="flat">
              <a:noFill/>
              <a:miter lim="400000"/>
            </a:ln>
            <a:effectLst/>
          </p:spPr>
        </p:pic>
        <p:pic>
          <p:nvPicPr>
            <p:cNvPr id="176" name="image5.pdf" descr="image5.pdf"/>
            <p:cNvPicPr>
              <a:picLocks noChangeAspect="1"/>
            </p:cNvPicPr>
            <p:nvPr/>
          </p:nvPicPr>
          <p:blipFill>
            <a:blip r:embed="rId4">
              <a:extLst/>
            </a:blip>
            <a:stretch>
              <a:fillRect/>
            </a:stretch>
          </p:blipFill>
          <p:spPr>
            <a:xfrm>
              <a:off x="-1" y="2086123"/>
              <a:ext cx="1829833" cy="1606857"/>
            </a:xfrm>
            <a:prstGeom prst="rect">
              <a:avLst/>
            </a:prstGeom>
            <a:ln w="12700" cap="flat">
              <a:noFill/>
              <a:miter lim="400000"/>
            </a:ln>
            <a:effectLst/>
          </p:spPr>
        </p:pic>
        <p:pic>
          <p:nvPicPr>
            <p:cNvPr id="177" name="image7.pdf" descr="image7.pdf"/>
            <p:cNvPicPr>
              <a:picLocks noChangeAspect="1"/>
            </p:cNvPicPr>
            <p:nvPr/>
          </p:nvPicPr>
          <p:blipFill>
            <a:blip r:embed="rId5">
              <a:extLst/>
            </a:blip>
            <a:stretch>
              <a:fillRect/>
            </a:stretch>
          </p:blipFill>
          <p:spPr>
            <a:xfrm>
              <a:off x="1974787" y="-1"/>
              <a:ext cx="2170520" cy="1909961"/>
            </a:xfrm>
            <a:prstGeom prst="rect">
              <a:avLst/>
            </a:prstGeom>
            <a:ln w="12700" cap="flat">
              <a:noFill/>
              <a:miter lim="400000"/>
            </a:ln>
            <a:effectLst/>
          </p:spPr>
        </p:pic>
      </p:grpSp>
      <p:sp>
        <p:nvSpPr>
          <p:cNvPr id="179" name="Shape 113"/>
          <p:cNvSpPr txBox="1"/>
          <p:nvPr>
            <p:ph type="title"/>
          </p:nvPr>
        </p:nvSpPr>
        <p:spPr>
          <a:xfrm>
            <a:off x="-50800" y="838200"/>
            <a:ext cx="12293600" cy="849865"/>
          </a:xfrm>
          <a:prstGeom prst="rect">
            <a:avLst/>
          </a:prstGeom>
        </p:spPr>
        <p:txBody>
          <a:bodyPr/>
          <a:lstStyle>
            <a:lvl1pPr>
              <a:defRPr spc="-100"/>
            </a:lvl1pPr>
          </a:lstStyle>
          <a:p>
            <a:pPr/>
            <a:r>
              <a:t>Øvelser</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Shape 115"/>
          <p:cNvSpPr txBox="1"/>
          <p:nvPr>
            <p:ph type="title"/>
          </p:nvPr>
        </p:nvSpPr>
        <p:spPr>
          <a:xfrm>
            <a:off x="-5967" y="838200"/>
            <a:ext cx="12203935" cy="849865"/>
          </a:xfrm>
          <a:prstGeom prst="rect">
            <a:avLst/>
          </a:prstGeom>
        </p:spPr>
        <p:txBody>
          <a:bodyPr/>
          <a:lstStyle>
            <a:lvl1pPr>
              <a:defRPr spc="-100"/>
            </a:lvl1pPr>
          </a:lstStyle>
          <a:p>
            <a:pPr/>
            <a:r>
              <a:t>Mønster genkendelse</a:t>
            </a:r>
          </a:p>
        </p:txBody>
      </p:sp>
      <p:sp>
        <p:nvSpPr>
          <p:cNvPr id="182" name="Shape 116"/>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grpSp>
        <p:nvGrpSpPr>
          <p:cNvPr id="187" name="Group 121"/>
          <p:cNvGrpSpPr/>
          <p:nvPr/>
        </p:nvGrpSpPr>
        <p:grpSpPr>
          <a:xfrm>
            <a:off x="7835544" y="2776183"/>
            <a:ext cx="3640047" cy="3499914"/>
            <a:chOff x="-1" y="0"/>
            <a:chExt cx="3640046" cy="3499912"/>
          </a:xfrm>
        </p:grpSpPr>
        <p:pic>
          <p:nvPicPr>
            <p:cNvPr id="183" name="image7.pdf" descr="image7.pdf"/>
            <p:cNvPicPr>
              <a:picLocks noChangeAspect="1"/>
            </p:cNvPicPr>
            <p:nvPr/>
          </p:nvPicPr>
          <p:blipFill>
            <a:blip r:embed="rId2">
              <a:extLst/>
            </a:blip>
            <a:stretch>
              <a:fillRect/>
            </a:stretch>
          </p:blipFill>
          <p:spPr>
            <a:xfrm>
              <a:off x="1607882" y="921"/>
              <a:ext cx="1606800" cy="1526902"/>
            </a:xfrm>
            <a:prstGeom prst="rect">
              <a:avLst/>
            </a:prstGeom>
            <a:ln w="12700" cap="flat">
              <a:noFill/>
              <a:miter lim="400000"/>
            </a:ln>
            <a:effectLst/>
          </p:spPr>
        </p:pic>
        <p:pic>
          <p:nvPicPr>
            <p:cNvPr id="184" name="image5.pdf" descr="image5.pdf"/>
            <p:cNvPicPr>
              <a:picLocks noChangeAspect="1"/>
            </p:cNvPicPr>
            <p:nvPr/>
          </p:nvPicPr>
          <p:blipFill>
            <a:blip r:embed="rId3">
              <a:extLst/>
            </a:blip>
            <a:stretch>
              <a:fillRect/>
            </a:stretch>
          </p:blipFill>
          <p:spPr>
            <a:xfrm>
              <a:off x="-1" y="1537399"/>
              <a:ext cx="1606799" cy="1523761"/>
            </a:xfrm>
            <a:prstGeom prst="rect">
              <a:avLst/>
            </a:prstGeom>
            <a:ln w="12700" cap="flat">
              <a:noFill/>
              <a:miter lim="400000"/>
            </a:ln>
            <a:effectLst/>
          </p:spPr>
        </p:pic>
        <p:pic>
          <p:nvPicPr>
            <p:cNvPr id="185" name="image6.pdf" descr="image6.pdf"/>
            <p:cNvPicPr>
              <a:picLocks noChangeAspect="1"/>
            </p:cNvPicPr>
            <p:nvPr/>
          </p:nvPicPr>
          <p:blipFill>
            <a:blip r:embed="rId4">
              <a:extLst/>
            </a:blip>
            <a:stretch>
              <a:fillRect/>
            </a:stretch>
          </p:blipFill>
          <p:spPr>
            <a:xfrm>
              <a:off x="-2" y="-1"/>
              <a:ext cx="1862501" cy="1527825"/>
            </a:xfrm>
            <a:prstGeom prst="rect">
              <a:avLst/>
            </a:prstGeom>
            <a:ln w="12700" cap="flat">
              <a:noFill/>
              <a:miter lim="400000"/>
            </a:ln>
            <a:effectLst/>
          </p:spPr>
        </p:pic>
        <p:pic>
          <p:nvPicPr>
            <p:cNvPr id="186" name="image4.pdf" descr="image4.pdf"/>
            <p:cNvPicPr>
              <a:picLocks noChangeAspect="1"/>
            </p:cNvPicPr>
            <p:nvPr/>
          </p:nvPicPr>
          <p:blipFill>
            <a:blip r:embed="rId5">
              <a:extLst/>
            </a:blip>
            <a:stretch>
              <a:fillRect/>
            </a:stretch>
          </p:blipFill>
          <p:spPr>
            <a:xfrm>
              <a:off x="1734083" y="1688726"/>
              <a:ext cx="1905963" cy="1811187"/>
            </a:xfrm>
            <a:prstGeom prst="rect">
              <a:avLst/>
            </a:prstGeom>
            <a:ln w="12700" cap="flat">
              <a:noFill/>
              <a:miter lim="400000"/>
            </a:ln>
            <a:effectLst/>
          </p:spPr>
        </p:pic>
      </p:grpSp>
      <p:grpSp>
        <p:nvGrpSpPr>
          <p:cNvPr id="192" name="Group 126"/>
          <p:cNvGrpSpPr/>
          <p:nvPr/>
        </p:nvGrpSpPr>
        <p:grpSpPr>
          <a:xfrm>
            <a:off x="1420805" y="2687325"/>
            <a:ext cx="6096004" cy="3560966"/>
            <a:chOff x="0" y="-1"/>
            <a:chExt cx="6096003" cy="3560964"/>
          </a:xfrm>
        </p:grpSpPr>
        <p:grpSp>
          <p:nvGrpSpPr>
            <p:cNvPr id="190" name="Group 124"/>
            <p:cNvGrpSpPr/>
            <p:nvPr/>
          </p:nvGrpSpPr>
          <p:grpSpPr>
            <a:xfrm>
              <a:off x="-1" y="-2"/>
              <a:ext cx="6096004" cy="2382100"/>
              <a:chOff x="0" y="0"/>
              <a:chExt cx="6096003" cy="2382098"/>
            </a:xfrm>
          </p:grpSpPr>
          <p:sp>
            <p:nvSpPr>
              <p:cNvPr id="188" name="Shape 122"/>
              <p:cNvSpPr txBox="1"/>
              <p:nvPr/>
            </p:nvSpPr>
            <p:spPr>
              <a:xfrm>
                <a:off x="-1" y="0"/>
                <a:ext cx="6096004" cy="139445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a:lnSpc>
                    <a:spcPct val="110000"/>
                  </a:lnSpc>
                  <a:spcBef>
                    <a:spcPts val="800"/>
                  </a:spcBef>
                  <a:defRPr sz="1700" u="sng">
                    <a:solidFill>
                      <a:srgbClr val="F35364"/>
                    </a:solidFill>
                    <a:latin typeface="Klint Pro Regular"/>
                    <a:ea typeface="Klint Pro Regular"/>
                    <a:cs typeface="Klint Pro Regular"/>
                    <a:sym typeface="Klint Pro Regular"/>
                  </a:defRPr>
                </a:pPr>
                <a:r>
                  <a:t>Mønster genkendelse</a:t>
                </a:r>
                <a:r>
                  <a:rPr u="none">
                    <a:solidFill>
                      <a:srgbClr val="000000"/>
                    </a:solidFill>
                  </a:rPr>
                  <a:t> er når ting går igen. Er der noget computeren er god til, så er det at lave gentagelser (løkker). Derfor skal vi analysere problematikken og kigge efter gentagelser, for derefter at skrive koden ved brug af gentagelser. </a:t>
                </a:r>
              </a:p>
            </p:txBody>
          </p:sp>
          <p:sp>
            <p:nvSpPr>
              <p:cNvPr id="189" name="Shape 123"/>
              <p:cNvSpPr txBox="1"/>
              <p:nvPr/>
            </p:nvSpPr>
            <p:spPr>
              <a:xfrm>
                <a:off x="0" y="1566760"/>
                <a:ext cx="6096002" cy="8153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marL="285750" indent="-285750">
                  <a:buSzPct val="100000"/>
                  <a:buFont typeface="Arial"/>
                  <a:buChar char="•"/>
                  <a:defRPr sz="1700">
                    <a:solidFill>
                      <a:srgbClr val="1B5065"/>
                    </a:solidFill>
                    <a:latin typeface="Klint Pro Regular"/>
                    <a:ea typeface="Klint Pro Regular"/>
                    <a:cs typeface="Klint Pro Regular"/>
                    <a:sym typeface="Klint Pro Regular"/>
                  </a:defRPr>
                </a:pPr>
                <a:r>
                  <a:t>Når ting går igen</a:t>
                </a:r>
                <a:endParaRPr>
                  <a:latin typeface="Calibri"/>
                  <a:ea typeface="Calibri"/>
                  <a:cs typeface="Calibri"/>
                  <a:sym typeface="Calibri"/>
                </a:endParaRPr>
              </a:p>
              <a:p>
                <a:pPr marL="285750" indent="-285750">
                  <a:buSzPct val="100000"/>
                  <a:buFont typeface="Arial"/>
                  <a:buChar char="•"/>
                  <a:defRPr sz="1700">
                    <a:solidFill>
                      <a:srgbClr val="1B5065"/>
                    </a:solidFill>
                    <a:latin typeface="Klint Pro Regular"/>
                    <a:ea typeface="Klint Pro Regular"/>
                    <a:cs typeface="Klint Pro Regular"/>
                    <a:sym typeface="Klint Pro Regular"/>
                  </a:defRPr>
                </a:pPr>
                <a:r>
                  <a:t>Noget udvikler sig på en bestemt måde</a:t>
                </a:r>
                <a:endParaRPr>
                  <a:latin typeface="Calibri"/>
                  <a:ea typeface="Calibri"/>
                  <a:cs typeface="Calibri"/>
                  <a:sym typeface="Calibri"/>
                </a:endParaRPr>
              </a:p>
              <a:p>
                <a:pPr marL="285750" indent="-285750">
                  <a:buSzPct val="100000"/>
                  <a:buFont typeface="Arial"/>
                  <a:buChar char="•"/>
                  <a:defRPr sz="1700">
                    <a:solidFill>
                      <a:srgbClr val="1B5065"/>
                    </a:solidFill>
                    <a:latin typeface="Klint Pro Regular"/>
                    <a:ea typeface="Klint Pro Regular"/>
                    <a:cs typeface="Klint Pro Regular"/>
                    <a:sym typeface="Klint Pro Regular"/>
                  </a:defRPr>
                </a:pPr>
                <a:r>
                  <a:t>Computeren er god til gentagelser</a:t>
                </a:r>
              </a:p>
            </p:txBody>
          </p:sp>
        </p:grpSp>
        <p:sp>
          <p:nvSpPr>
            <p:cNvPr id="191" name="Shape 125"/>
            <p:cNvSpPr txBox="1"/>
            <p:nvPr/>
          </p:nvSpPr>
          <p:spPr>
            <a:xfrm>
              <a:off x="-1" y="2555125"/>
              <a:ext cx="6096003" cy="100583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8" tIns="45718" rIns="45718" bIns="45718" numCol="1" anchor="t">
              <a:spAutoFit/>
            </a:bodyPr>
            <a:lstStyle/>
            <a:p>
              <a:pPr>
                <a:defRPr sz="1500" u="sng">
                  <a:solidFill>
                    <a:srgbClr val="F35364"/>
                  </a:solidFill>
                  <a:latin typeface="Klint Pro Regular"/>
                  <a:ea typeface="Klint Pro Regular"/>
                  <a:cs typeface="Klint Pro Regular"/>
                  <a:sym typeface="Klint Pro Regular"/>
                </a:defRPr>
              </a:pPr>
              <a:r>
                <a:t>Eksempel</a:t>
              </a:r>
              <a:endParaRPr>
                <a:latin typeface="Klint Pro Bold"/>
                <a:ea typeface="Klint Pro Bold"/>
                <a:cs typeface="Klint Pro Bold"/>
                <a:sym typeface="Klint Pro Bold"/>
              </a:endParaRPr>
            </a:p>
            <a:p>
              <a:pPr marL="285750" indent="-285750">
                <a:buSzPct val="100000"/>
                <a:buFont typeface="Arial"/>
                <a:buChar char="•"/>
                <a:defRPr sz="1500">
                  <a:latin typeface="Klint Pro Regular"/>
                  <a:ea typeface="Klint Pro Regular"/>
                  <a:cs typeface="Klint Pro Regular"/>
                  <a:sym typeface="Klint Pro Regular"/>
                </a:defRPr>
              </a:pPr>
              <a:r>
                <a:t>Varer i en webshop</a:t>
              </a:r>
              <a:endParaRPr>
                <a:latin typeface="Calibri"/>
                <a:ea typeface="Calibri"/>
                <a:cs typeface="Calibri"/>
                <a:sym typeface="Calibri"/>
              </a:endParaRPr>
            </a:p>
            <a:p>
              <a:pPr marL="285750" indent="-285750">
                <a:buSzPct val="100000"/>
                <a:buFont typeface="Arial"/>
                <a:buChar char="•"/>
                <a:defRPr sz="1500">
                  <a:latin typeface="Klint Pro Regular"/>
                  <a:ea typeface="Klint Pro Regular"/>
                  <a:cs typeface="Klint Pro Regular"/>
                  <a:sym typeface="Klint Pro Regular"/>
                </a:defRPr>
              </a:pPr>
              <a:r>
                <a:t>Sidelayout på et website</a:t>
              </a:r>
              <a:endParaRPr>
                <a:latin typeface="Calibri"/>
                <a:ea typeface="Calibri"/>
                <a:cs typeface="Calibri"/>
                <a:sym typeface="Calibri"/>
              </a:endParaRPr>
            </a:p>
            <a:p>
              <a:pPr marL="285750" indent="-285750">
                <a:buSzPct val="100000"/>
                <a:buFont typeface="Arial"/>
                <a:buChar char="•"/>
                <a:defRPr sz="1500">
                  <a:latin typeface="Klint Pro Regular"/>
                  <a:ea typeface="Klint Pro Regular"/>
                  <a:cs typeface="Klint Pro Regular"/>
                  <a:sym typeface="Klint Pro Regular"/>
                </a:defRPr>
              </a:pPr>
              <a:r>
                <a:t>Kalender</a:t>
              </a:r>
            </a:p>
          </p:txBody>
        </p:sp>
      </p:gr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Shape 128"/>
          <p:cNvSpPr txBox="1"/>
          <p:nvPr>
            <p:ph type="title"/>
          </p:nvPr>
        </p:nvSpPr>
        <p:spPr>
          <a:xfrm>
            <a:off x="8913" y="838199"/>
            <a:ext cx="12174174" cy="849866"/>
          </a:xfrm>
          <a:prstGeom prst="rect">
            <a:avLst/>
          </a:prstGeom>
        </p:spPr>
        <p:txBody>
          <a:bodyPr/>
          <a:lstStyle>
            <a:lvl1pPr>
              <a:defRPr spc="-100"/>
            </a:lvl1pPr>
          </a:lstStyle>
          <a:p>
            <a:pPr/>
            <a:r>
              <a:t>Øvelser</a:t>
            </a:r>
          </a:p>
        </p:txBody>
      </p:sp>
      <p:sp>
        <p:nvSpPr>
          <p:cNvPr id="195" name="Shape 129"/>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sp>
        <p:nvSpPr>
          <p:cNvPr id="196" name="Shape 130"/>
          <p:cNvSpPr txBox="1"/>
          <p:nvPr/>
        </p:nvSpPr>
        <p:spPr>
          <a:xfrm>
            <a:off x="7126398" y="2643022"/>
            <a:ext cx="3053611" cy="4070568"/>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defTabSz="269747">
              <a:lnSpc>
                <a:spcPct val="80000"/>
              </a:lnSpc>
              <a:spcBef>
                <a:spcPts val="500"/>
              </a:spcBef>
              <a:defRPr sz="1400" u="sng">
                <a:solidFill>
                  <a:srgbClr val="F35364"/>
                </a:solidFill>
                <a:latin typeface="Klint Pro Regular"/>
                <a:ea typeface="Klint Pro Regular"/>
                <a:cs typeface="Klint Pro Regular"/>
                <a:sym typeface="Klint Pro Regular"/>
              </a:defRPr>
            </a:pPr>
            <a:r>
              <a:t>Færdiggør nedenstående mønstre</a:t>
            </a:r>
            <a:br/>
            <a:endParaRPr>
              <a:solidFill>
                <a:srgbClr val="011820"/>
              </a:solidFill>
              <a:latin typeface="Klint Pro Bold"/>
              <a:ea typeface="Klint Pro Bold"/>
              <a:cs typeface="Klint Pro Bold"/>
              <a:sym typeface="Klint Pro Bold"/>
            </a:endParaRPr>
          </a:p>
          <a:p>
            <a:pPr marL="202311" indent="-202311" defTabSz="269747">
              <a:lnSpc>
                <a:spcPct val="80000"/>
              </a:lnSpc>
              <a:spcBef>
                <a:spcPts val="500"/>
              </a:spcBef>
              <a:buClr>
                <a:srgbClr val="F35364"/>
              </a:buClr>
              <a:buSzPct val="100000"/>
              <a:buAutoNum type="arabicPeriod" startAt="1"/>
              <a:defRPr sz="1400">
                <a:solidFill>
                  <a:srgbClr val="011820"/>
                </a:solidFill>
                <a:latin typeface="Klint Pro Regular"/>
                <a:ea typeface="Klint Pro Regular"/>
                <a:cs typeface="Klint Pro Regular"/>
                <a:sym typeface="Klint Pro Regular"/>
              </a:defRPr>
            </a:pPr>
            <a:r>
              <a:t>1,2,3,4, ?</a:t>
            </a:r>
            <a:br/>
          </a:p>
          <a:p>
            <a:pPr marL="202311" indent="-202311" defTabSz="269747">
              <a:lnSpc>
                <a:spcPct val="80000"/>
              </a:lnSpc>
              <a:spcBef>
                <a:spcPts val="500"/>
              </a:spcBef>
              <a:buClr>
                <a:srgbClr val="F35364"/>
              </a:buClr>
              <a:buSzPct val="100000"/>
              <a:buAutoNum type="arabicPeriod" startAt="1"/>
              <a:defRPr sz="1400">
                <a:solidFill>
                  <a:srgbClr val="011820"/>
                </a:solidFill>
                <a:latin typeface="Klint Pro Regular"/>
                <a:ea typeface="Klint Pro Regular"/>
                <a:cs typeface="Klint Pro Regular"/>
                <a:sym typeface="Klint Pro Regular"/>
              </a:defRPr>
            </a:pPr>
            <a:r>
              <a:t>1, 4, 9, 16, 25, ?</a:t>
            </a:r>
            <a:br/>
          </a:p>
          <a:p>
            <a:pPr marL="202311" indent="-202311" defTabSz="269747">
              <a:lnSpc>
                <a:spcPct val="80000"/>
              </a:lnSpc>
              <a:spcBef>
                <a:spcPts val="500"/>
              </a:spcBef>
              <a:buClr>
                <a:srgbClr val="F35364"/>
              </a:buClr>
              <a:buSzPct val="100000"/>
              <a:buAutoNum type="arabicPeriod" startAt="1"/>
              <a:defRPr sz="1400">
                <a:solidFill>
                  <a:srgbClr val="011820"/>
                </a:solidFill>
                <a:latin typeface="Klint Pro Regular"/>
                <a:ea typeface="Klint Pro Regular"/>
                <a:cs typeface="Klint Pro Regular"/>
                <a:sym typeface="Klint Pro Regular"/>
              </a:defRPr>
            </a:pPr>
            <a:r>
              <a:t>1,2,3,5,7,11,13,?</a:t>
            </a:r>
            <a:br/>
          </a:p>
          <a:p>
            <a:pPr marL="202311" indent="-202311" defTabSz="269747">
              <a:lnSpc>
                <a:spcPct val="80000"/>
              </a:lnSpc>
              <a:spcBef>
                <a:spcPts val="500"/>
              </a:spcBef>
              <a:buClr>
                <a:srgbClr val="F35364"/>
              </a:buClr>
              <a:buSzPct val="100000"/>
              <a:buAutoNum type="arabicPeriod" startAt="1"/>
              <a:defRPr sz="1400">
                <a:solidFill>
                  <a:srgbClr val="011820"/>
                </a:solidFill>
                <a:latin typeface="Klint Pro Regular"/>
                <a:ea typeface="Klint Pro Regular"/>
                <a:cs typeface="Klint Pro Regular"/>
                <a:sym typeface="Klint Pro Regular"/>
              </a:defRPr>
            </a:pPr>
            <a:r>
              <a:t>X,O,X</a:t>
            </a:r>
            <a:br/>
            <a:r>
              <a:t>O,X,O</a:t>
            </a:r>
            <a:br/>
            <a:r>
              <a:t>X,O,?</a:t>
            </a:r>
            <a:br/>
          </a:p>
          <a:p>
            <a:pPr marL="202311" indent="-202311" defTabSz="269747">
              <a:lnSpc>
                <a:spcPct val="80000"/>
              </a:lnSpc>
              <a:spcBef>
                <a:spcPts val="500"/>
              </a:spcBef>
              <a:buClr>
                <a:srgbClr val="F35364"/>
              </a:buClr>
              <a:buSzPct val="100000"/>
              <a:buAutoNum type="arabicPeriod" startAt="1"/>
              <a:defRPr sz="1400">
                <a:solidFill>
                  <a:srgbClr val="011820"/>
                </a:solidFill>
                <a:latin typeface="Klint Pro Regular"/>
                <a:ea typeface="Klint Pro Regular"/>
                <a:cs typeface="Klint Pro Regular"/>
                <a:sym typeface="Klint Pro Regular"/>
              </a:defRPr>
            </a:pPr>
            <a:r>
              <a:t>O,X,=,O</a:t>
            </a:r>
            <a:br/>
            <a:r>
              <a:t>X,=,O,?</a:t>
            </a:r>
            <a:br/>
          </a:p>
          <a:p>
            <a:pPr marL="459796" indent="-459796" defTabSz="269747">
              <a:lnSpc>
                <a:spcPct val="80000"/>
              </a:lnSpc>
              <a:spcBef>
                <a:spcPts val="500"/>
              </a:spcBef>
              <a:buClr>
                <a:srgbClr val="F35364"/>
              </a:buClr>
              <a:buSzPct val="100000"/>
              <a:buAutoNum type="arabicPeriod" startAt="6"/>
              <a:defRPr sz="1400">
                <a:solidFill>
                  <a:srgbClr val="011820"/>
                </a:solidFill>
                <a:latin typeface="Klint Pro Regular"/>
                <a:ea typeface="Klint Pro Regular"/>
                <a:cs typeface="Klint Pro Regular"/>
                <a:sym typeface="Klint Pro Regular"/>
              </a:defRPr>
            </a:pPr>
            <a:r>
              <a:t>LA,EB,FC</a:t>
            </a:r>
            <a:br/>
            <a:r>
              <a:t>FC,LA,EB</a:t>
            </a:r>
            <a:br/>
            <a:r>
              <a:t>EB,FC,??</a:t>
            </a:r>
            <a:br/>
          </a:p>
        </p:txBody>
      </p:sp>
      <p:grpSp>
        <p:nvGrpSpPr>
          <p:cNvPr id="201" name="Group 135"/>
          <p:cNvGrpSpPr/>
          <p:nvPr/>
        </p:nvGrpSpPr>
        <p:grpSpPr>
          <a:xfrm>
            <a:off x="2011990" y="2460974"/>
            <a:ext cx="4140204" cy="3980815"/>
            <a:chOff x="-1" y="0"/>
            <a:chExt cx="4140202" cy="3980814"/>
          </a:xfrm>
        </p:grpSpPr>
        <p:pic>
          <p:nvPicPr>
            <p:cNvPr id="197" name="image7.pdf" descr="image7.pdf"/>
            <p:cNvPicPr>
              <a:picLocks noChangeAspect="1"/>
            </p:cNvPicPr>
            <p:nvPr/>
          </p:nvPicPr>
          <p:blipFill>
            <a:blip r:embed="rId2">
              <a:extLst/>
            </a:blip>
            <a:stretch>
              <a:fillRect/>
            </a:stretch>
          </p:blipFill>
          <p:spPr>
            <a:xfrm>
              <a:off x="1828813" y="1048"/>
              <a:ext cx="1827580" cy="1736705"/>
            </a:xfrm>
            <a:prstGeom prst="rect">
              <a:avLst/>
            </a:prstGeom>
            <a:ln w="12700" cap="flat">
              <a:noFill/>
              <a:miter lim="400000"/>
            </a:ln>
            <a:effectLst/>
          </p:spPr>
        </p:pic>
        <p:pic>
          <p:nvPicPr>
            <p:cNvPr id="198" name="image5.pdf" descr="image5.pdf"/>
            <p:cNvPicPr>
              <a:picLocks noChangeAspect="1"/>
            </p:cNvPicPr>
            <p:nvPr/>
          </p:nvPicPr>
          <p:blipFill>
            <a:blip r:embed="rId3">
              <a:extLst/>
            </a:blip>
            <a:stretch>
              <a:fillRect/>
            </a:stretch>
          </p:blipFill>
          <p:spPr>
            <a:xfrm>
              <a:off x="-2" y="1748645"/>
              <a:ext cx="1827581" cy="1733132"/>
            </a:xfrm>
            <a:prstGeom prst="rect">
              <a:avLst/>
            </a:prstGeom>
            <a:ln w="12700" cap="flat">
              <a:noFill/>
              <a:miter lim="400000"/>
            </a:ln>
            <a:effectLst/>
          </p:spPr>
        </p:pic>
        <p:pic>
          <p:nvPicPr>
            <p:cNvPr id="199" name="image6.pdf" descr="image6.pdf"/>
            <p:cNvPicPr>
              <a:picLocks noChangeAspect="1"/>
            </p:cNvPicPr>
            <p:nvPr/>
          </p:nvPicPr>
          <p:blipFill>
            <a:blip r:embed="rId4">
              <a:extLst/>
            </a:blip>
            <a:stretch>
              <a:fillRect/>
            </a:stretch>
          </p:blipFill>
          <p:spPr>
            <a:xfrm>
              <a:off x="-2" y="0"/>
              <a:ext cx="2118416" cy="1737754"/>
            </a:xfrm>
            <a:prstGeom prst="rect">
              <a:avLst/>
            </a:prstGeom>
            <a:ln w="12700" cap="flat">
              <a:noFill/>
              <a:miter lim="400000"/>
            </a:ln>
            <a:effectLst/>
          </p:spPr>
        </p:pic>
        <p:pic>
          <p:nvPicPr>
            <p:cNvPr id="200" name="image4.pdf" descr="image4.pdf"/>
            <p:cNvPicPr>
              <a:picLocks noChangeAspect="1"/>
            </p:cNvPicPr>
            <p:nvPr/>
          </p:nvPicPr>
          <p:blipFill>
            <a:blip r:embed="rId5">
              <a:extLst/>
            </a:blip>
            <a:stretch>
              <a:fillRect/>
            </a:stretch>
          </p:blipFill>
          <p:spPr>
            <a:xfrm>
              <a:off x="1972354" y="1920763"/>
              <a:ext cx="2167848" cy="2060052"/>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137"/>
          <p:cNvSpPr txBox="1"/>
          <p:nvPr>
            <p:ph type="title"/>
          </p:nvPr>
        </p:nvSpPr>
        <p:spPr>
          <a:xfrm>
            <a:off x="-10628" y="838199"/>
            <a:ext cx="12213256" cy="849866"/>
          </a:xfrm>
          <a:prstGeom prst="rect">
            <a:avLst/>
          </a:prstGeom>
        </p:spPr>
        <p:txBody>
          <a:bodyPr/>
          <a:lstStyle>
            <a:lvl1pPr>
              <a:defRPr spc="-100"/>
            </a:lvl1pPr>
          </a:lstStyle>
          <a:p>
            <a:pPr/>
            <a:r>
              <a:t>Algoritme design</a:t>
            </a:r>
          </a:p>
        </p:txBody>
      </p:sp>
      <p:sp>
        <p:nvSpPr>
          <p:cNvPr id="204" name="Shape 138"/>
          <p:cNvSpPr txBox="1"/>
          <p:nvPr>
            <p:ph type="sldNum" sz="quarter" idx="4294967295"/>
          </p:nvPr>
        </p:nvSpPr>
        <p:spPr>
          <a:xfrm>
            <a:off x="11085482" y="6566148"/>
            <a:ext cx="127001" cy="152401"/>
          </a:xfrm>
          <a:prstGeom prst="rect">
            <a:avLst/>
          </a:prstGeom>
          <a:extLst>
            <a:ext uri="{C572A759-6A51-4108-AA02-DFA0A04FC94B}">
              <ma14:wrappingTextBoxFlag xmlns:ma14="http://schemas.microsoft.com/office/mac/drawingml/2011/main" val="1"/>
            </a:ext>
          </a:extLst>
        </p:spPr>
        <p:txBody>
          <a:bodyPr lIns="0" tIns="0" rIns="0" bIns="0">
            <a:normAutofit fontScale="100000" lnSpcReduction="0"/>
          </a:bodyPr>
          <a:lstStyle/>
          <a:p>
            <a:pPr/>
            <a:fld id="{86CB4B4D-7CA3-9044-876B-883B54F8677D}" type="slidenum"/>
          </a:p>
        </p:txBody>
      </p:sp>
      <p:sp>
        <p:nvSpPr>
          <p:cNvPr id="205" name="Shape 139"/>
          <p:cNvSpPr txBox="1"/>
          <p:nvPr/>
        </p:nvSpPr>
        <p:spPr>
          <a:xfrm>
            <a:off x="1023646" y="2658546"/>
            <a:ext cx="6205827" cy="4323806"/>
          </a:xfrm>
          <a:prstGeom prst="rect">
            <a:avLst/>
          </a:prstGeom>
          <a:ln w="12700">
            <a:miter lim="400000"/>
          </a:ln>
          <a:extLst>
            <a:ext uri="{C572A759-6A51-4108-AA02-DFA0A04FC94B}">
              <ma14:wrappingTextBoxFlag xmlns:ma14="http://schemas.microsoft.com/office/mac/drawingml/2011/main" val="1"/>
            </a:ext>
          </a:extLst>
        </p:spPr>
        <p:txBody>
          <a:bodyPr lIns="0" tIns="0" rIns="0" bIns="0">
            <a:normAutofit fontScale="100000" lnSpcReduction="0"/>
          </a:bodyPr>
          <a:lstStyle/>
          <a:p>
            <a:pPr marL="285750" indent="-285750" defTabSz="452627">
              <a:lnSpc>
                <a:spcPct val="120000"/>
              </a:lnSpc>
              <a:spcBef>
                <a:spcPts val="900"/>
              </a:spcBef>
              <a:buClr>
                <a:srgbClr val="F35364"/>
              </a:buClr>
              <a:buSzPct val="100000"/>
              <a:buFont typeface="Arial"/>
              <a:buChar char="•"/>
              <a:defRPr sz="1400" u="sng">
                <a:solidFill>
                  <a:srgbClr val="F35364"/>
                </a:solidFill>
                <a:latin typeface="Klint Pro Regular"/>
                <a:ea typeface="Klint Pro Regular"/>
                <a:cs typeface="Klint Pro Regular"/>
                <a:sym typeface="Klint Pro Regular"/>
              </a:defRPr>
            </a:pPr>
            <a:r>
              <a:t>En algoritme</a:t>
            </a:r>
            <a:r>
              <a:rPr u="none">
                <a:solidFill>
                  <a:srgbClr val="404040"/>
                </a:solidFill>
              </a:rPr>
              <a:t> er en opskrift på hvorledes man løser et konkret problem. Det kan eksempelvis dokumenteres i et flowchart, </a:t>
            </a:r>
            <a:br>
              <a:rPr u="none">
                <a:solidFill>
                  <a:srgbClr val="404040"/>
                </a:solidFill>
              </a:rPr>
            </a:br>
            <a:r>
              <a:rPr u="none">
                <a:solidFill>
                  <a:srgbClr val="404040"/>
                </a:solidFill>
              </a:rPr>
              <a:t>hvor løsningen beskrives trin for trin. Det kan også dokumen-</a:t>
            </a:r>
            <a:br>
              <a:rPr u="none">
                <a:solidFill>
                  <a:srgbClr val="404040"/>
                </a:solidFill>
              </a:rPr>
            </a:br>
            <a:r>
              <a:rPr u="none">
                <a:solidFill>
                  <a:srgbClr val="404040"/>
                </a:solidFill>
              </a:rPr>
              <a:t>teres ved brug af formler og regler. (bemærk at der i små </a:t>
            </a:r>
            <a:br>
              <a:rPr u="none">
                <a:solidFill>
                  <a:srgbClr val="404040"/>
                </a:solidFill>
              </a:rPr>
            </a:br>
            <a:r>
              <a:rPr u="none">
                <a:solidFill>
                  <a:srgbClr val="404040"/>
                </a:solidFill>
              </a:rPr>
              <a:t>opgaver er en del sammenfald mellem dekomposition og </a:t>
            </a:r>
            <a:br>
              <a:rPr u="none">
                <a:solidFill>
                  <a:srgbClr val="404040"/>
                </a:solidFill>
              </a:rPr>
            </a:br>
            <a:r>
              <a:rPr u="none">
                <a:solidFill>
                  <a:srgbClr val="404040"/>
                </a:solidFill>
              </a:rPr>
              <a:t>algoritme design).</a:t>
            </a:r>
            <a:br>
              <a:rPr u="none">
                <a:solidFill>
                  <a:srgbClr val="404040"/>
                </a:solidFill>
              </a:rPr>
            </a:br>
            <a:endParaRPr>
              <a:solidFill>
                <a:srgbClr val="404040"/>
              </a:solidFill>
            </a:endParaRPr>
          </a:p>
          <a:p>
            <a:pPr marL="285750" indent="-285750" defTabSz="452627">
              <a:lnSpc>
                <a:spcPct val="120000"/>
              </a:lnSpc>
              <a:spcBef>
                <a:spcPts val="900"/>
              </a:spcBef>
              <a:buClr>
                <a:srgbClr val="F35364"/>
              </a:buClr>
              <a:buSzPct val="100000"/>
              <a:buFont typeface="Arial"/>
              <a:buChar char="•"/>
              <a:defRPr sz="1400">
                <a:solidFill>
                  <a:srgbClr val="404040"/>
                </a:solidFill>
                <a:latin typeface="Klint Pro Regular"/>
                <a:ea typeface="Klint Pro Regular"/>
                <a:cs typeface="Klint Pro Regular"/>
                <a:sym typeface="Klint Pro Regular"/>
              </a:defRPr>
            </a:pPr>
            <a:r>
              <a:t>De fire teknikker er nogle metoder, vi kan bruge, når vi skal </a:t>
            </a:r>
            <a:br/>
            <a:r>
              <a:t>angribe et problem (gælder ikke kun IT systemer). Der er ikke </a:t>
            </a:r>
            <a:br/>
            <a:r>
              <a:t>nogen bestemt rækkefølge de skal anvendes i, men ofte er </a:t>
            </a:r>
            <a:br/>
            <a:r>
              <a:t>det en god ide at starte med dekomposition.</a:t>
            </a:r>
            <a:endParaRPr>
              <a:latin typeface="Calibri"/>
              <a:ea typeface="Calibri"/>
              <a:cs typeface="Calibri"/>
              <a:sym typeface="Calibri"/>
            </a:endParaRPr>
          </a:p>
          <a:p>
            <a:pPr defTabSz="452627">
              <a:spcBef>
                <a:spcPts val="900"/>
              </a:spcBef>
              <a:defRPr sz="1700">
                <a:solidFill>
                  <a:srgbClr val="404040"/>
                </a:solidFill>
                <a:latin typeface="Calibri"/>
                <a:ea typeface="Calibri"/>
                <a:cs typeface="Calibri"/>
                <a:sym typeface="Calibri"/>
              </a:defRPr>
            </a:pPr>
            <a:br/>
          </a:p>
        </p:txBody>
      </p:sp>
      <p:grpSp>
        <p:nvGrpSpPr>
          <p:cNvPr id="210" name="Group 144"/>
          <p:cNvGrpSpPr/>
          <p:nvPr/>
        </p:nvGrpSpPr>
        <p:grpSpPr>
          <a:xfrm>
            <a:off x="7410070" y="2777071"/>
            <a:ext cx="3644903" cy="3498137"/>
            <a:chOff x="0" y="-1"/>
            <a:chExt cx="3644902" cy="3498137"/>
          </a:xfrm>
        </p:grpSpPr>
        <p:pic>
          <p:nvPicPr>
            <p:cNvPr id="206" name="image7.pdf" descr="image7.pdf"/>
            <p:cNvPicPr>
              <a:picLocks noChangeAspect="1"/>
            </p:cNvPicPr>
            <p:nvPr/>
          </p:nvPicPr>
          <p:blipFill>
            <a:blip r:embed="rId2">
              <a:extLst/>
            </a:blip>
            <a:stretch>
              <a:fillRect/>
            </a:stretch>
          </p:blipFill>
          <p:spPr>
            <a:xfrm>
              <a:off x="2046633" y="920"/>
              <a:ext cx="1598270" cy="1526128"/>
            </a:xfrm>
            <a:prstGeom prst="rect">
              <a:avLst/>
            </a:prstGeom>
            <a:ln w="12700" cap="flat">
              <a:noFill/>
              <a:miter lim="400000"/>
            </a:ln>
            <a:effectLst/>
          </p:spPr>
        </p:pic>
        <p:pic>
          <p:nvPicPr>
            <p:cNvPr id="207" name="image4.pdf" descr="image4.pdf"/>
            <p:cNvPicPr>
              <a:picLocks noChangeAspect="1"/>
            </p:cNvPicPr>
            <p:nvPr/>
          </p:nvPicPr>
          <p:blipFill>
            <a:blip r:embed="rId3">
              <a:extLst/>
            </a:blip>
            <a:stretch>
              <a:fillRect/>
            </a:stretch>
          </p:blipFill>
          <p:spPr>
            <a:xfrm>
              <a:off x="2046633" y="1530263"/>
              <a:ext cx="1598270" cy="1526127"/>
            </a:xfrm>
            <a:prstGeom prst="rect">
              <a:avLst/>
            </a:prstGeom>
            <a:ln w="12700" cap="flat">
              <a:noFill/>
              <a:miter lim="400000"/>
            </a:ln>
            <a:effectLst/>
          </p:spPr>
        </p:pic>
        <p:pic>
          <p:nvPicPr>
            <p:cNvPr id="208" name="image6.pdf" descr="image6.pdf"/>
            <p:cNvPicPr>
              <a:picLocks noChangeAspect="1"/>
            </p:cNvPicPr>
            <p:nvPr/>
          </p:nvPicPr>
          <p:blipFill>
            <a:blip r:embed="rId4">
              <a:extLst/>
            </a:blip>
            <a:stretch>
              <a:fillRect/>
            </a:stretch>
          </p:blipFill>
          <p:spPr>
            <a:xfrm>
              <a:off x="447287" y="-2"/>
              <a:ext cx="1852610" cy="1527051"/>
            </a:xfrm>
            <a:prstGeom prst="rect">
              <a:avLst/>
            </a:prstGeom>
            <a:ln w="12700" cap="flat">
              <a:noFill/>
              <a:miter lim="400000"/>
            </a:ln>
            <a:effectLst/>
          </p:spPr>
        </p:pic>
        <p:pic>
          <p:nvPicPr>
            <p:cNvPr id="209" name="image5.pdf" descr="image5.pdf"/>
            <p:cNvPicPr>
              <a:picLocks noChangeAspect="1"/>
            </p:cNvPicPr>
            <p:nvPr/>
          </p:nvPicPr>
          <p:blipFill>
            <a:blip r:embed="rId5">
              <a:extLst/>
            </a:blip>
            <a:stretch>
              <a:fillRect/>
            </a:stretch>
          </p:blipFill>
          <p:spPr>
            <a:xfrm>
              <a:off x="0" y="1687868"/>
              <a:ext cx="1899749" cy="1810269"/>
            </a:xfrm>
            <a:prstGeom prst="rect">
              <a:avLst/>
            </a:prstGeom>
            <a:ln w="12700" cap="flat">
              <a:noFill/>
              <a:miter lim="400000"/>
            </a:ln>
            <a:effectLst/>
          </p:spPr>
        </p:pic>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05">
                                            <p:bg/>
                                          </p:spTgt>
                                        </p:tgtEl>
                                        <p:attrNameLst>
                                          <p:attrName>style.visibility</p:attrName>
                                        </p:attrNameLst>
                                      </p:cBhvr>
                                      <p:to>
                                        <p:strVal val="visible"/>
                                      </p:to>
                                    </p:set>
                                  </p:childTnLst>
                                </p:cTn>
                              </p:par>
                              <p:par>
                                <p:cTn id="7" presetClass="entr" nodeType="withEffect" presetSubtype="0" presetID="1" grpId="1" fill="hold">
                                  <p:stCondLst>
                                    <p:cond delay="0"/>
                                  </p:stCondLst>
                                  <p:iterate type="el" backwards="0">
                                    <p:tmAbs val="0"/>
                                  </p:iterate>
                                  <p:childTnLst>
                                    <p:set>
                                      <p:cBhvr>
                                        <p:cTn id="8" fill="hold"/>
                                        <p:tgtEl>
                                          <p:spTgt spid="20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1" fill="hold">
                                  <p:stCondLst>
                                    <p:cond delay="0"/>
                                  </p:stCondLst>
                                  <p:iterate type="el" backwards="0">
                                    <p:tmAbs val="0"/>
                                  </p:iterate>
                                  <p:childTnLst>
                                    <p:set>
                                      <p:cBhvr>
                                        <p:cTn id="12" fill="hold"/>
                                        <p:tgtEl>
                                          <p:spTgt spid="20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1" fill="hold">
                                  <p:stCondLst>
                                    <p:cond delay="0"/>
                                  </p:stCondLst>
                                  <p:iterate type="el" backwards="0">
                                    <p:tmAbs val="0"/>
                                  </p:iterate>
                                  <p:childTnLst>
                                    <p:set>
                                      <p:cBhvr>
                                        <p:cTn id="16" fill="hold"/>
                                        <p:tgtEl>
                                          <p:spTgt spid="205">
                                            <p:txEl>
                                              <p:pRg st="2" end="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5" animBg="1" rev="0" advAuto="0" spid="205" grpId="1"/>
    </p:bldLst>
  </p:timing>
</p:sld>
</file>

<file path=ppt/theme/theme1.xml><?xml version="1.0" encoding="utf-8"?>
<a:theme xmlns:a="http://schemas.openxmlformats.org/drawingml/2006/main" xmlns:r="http://schemas.openxmlformats.org/officeDocument/2006/relationships" name="Default">
  <a:themeElements>
    <a:clrScheme name="Default">
      <a:dk1>
        <a:srgbClr val="000000"/>
      </a:dk1>
      <a:lt1>
        <a:srgbClr val="B7D6DC"/>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2700000">
              <a:srgbClr val="000000">
                <a:alpha val="60000"/>
              </a:srgbClr>
            </a:outerShdw>
          </a:effectLst>
        </a:effectStyle>
        <a:effectStyle>
          <a:effectLst>
            <a:outerShdw sx="100000" sy="100000" kx="0" ky="0" algn="b" rotWithShape="0" blurRad="38100" dist="25400" dir="2700000">
              <a:srgbClr val="000000">
                <a:alpha val="60000"/>
              </a:srgbClr>
            </a:outerShdw>
          </a:effectLst>
        </a:effectStyle>
        <a:effectStyle>
          <a:effectLst>
            <a:outerShdw sx="100000" sy="100000" kx="0" ky="0" algn="b" rotWithShape="0" blurRad="38100" dist="25400" dir="27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5400" dir="2700000">
            <a:srgbClr val="000000">
              <a:alpha val="60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5400" dir="2700000">
            <a:srgbClr val="000000">
              <a:alpha val="6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E48312"/>
      </a:accent1>
      <a:accent2>
        <a:srgbClr val="BD582C"/>
      </a:accent2>
      <a:accent3>
        <a:srgbClr val="865640"/>
      </a:accent3>
      <a:accent4>
        <a:srgbClr val="9B8357"/>
      </a:accent4>
      <a:accent5>
        <a:srgbClr val="C2BC80"/>
      </a:accent5>
      <a:accent6>
        <a:srgbClr val="94A088"/>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2700000">
              <a:srgbClr val="000000">
                <a:alpha val="60000"/>
              </a:srgbClr>
            </a:outerShdw>
          </a:effectLst>
        </a:effectStyle>
        <a:effectStyle>
          <a:effectLst>
            <a:outerShdw sx="100000" sy="100000" kx="0" ky="0" algn="b" rotWithShape="0" blurRad="38100" dist="25400" dir="2700000">
              <a:srgbClr val="000000">
                <a:alpha val="60000"/>
              </a:srgbClr>
            </a:outerShdw>
          </a:effectLst>
        </a:effectStyle>
        <a:effectStyle>
          <a:effectLst>
            <a:outerShdw sx="100000" sy="100000" kx="0" ky="0" algn="b" rotWithShape="0" blurRad="38100" dist="25400" dir="27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5400" dir="2700000">
            <a:srgbClr val="000000">
              <a:alpha val="60000"/>
            </a:srgbClr>
          </a:outerShdw>
        </a:effectLst>
        <a:sp3d/>
      </a:spPr>
      <a:bodyPr rot="0" spcFirstLastPara="1" vertOverflow="overflow" horzOverflow="overflow" vert="horz" wrap="square" lIns="45718" tIns="45718" rIns="45718" bIns="45718" numCol="1" spcCol="38100" rtlCol="0" anchor="ctr"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5400" dir="2700000">
            <a:srgbClr val="000000">
              <a:alpha val="6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4572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