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CDD"/>
          </a:solidFill>
        </a:fill>
      </a:tcStyle>
    </a:wholeTbl>
    <a:band2H>
      <a:tcTxStyle b="def" i="def"/>
      <a:tcStyle>
        <a:tcBdr/>
        <a:fill>
          <a:solidFill>
            <a:srgbClr val="E6F6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BDBDB"/>
          </a:solidFill>
        </a:fill>
      </a:tcStyle>
    </a:wholeTbl>
    <a:band2H>
      <a:tcTxStyle b="def" i="def"/>
      <a:tcStyle>
        <a:tcBdr/>
        <a:fill>
          <a:solidFill>
            <a:srgbClr val="EEEEEE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CCE6"/>
          </a:solidFill>
        </a:fill>
      </a:tcStyle>
    </a:wholeTbl>
    <a:band2H>
      <a:tcTxStyle b="def" i="def"/>
      <a:tcStyle>
        <a:tcBdr/>
        <a:fill>
          <a:solidFill>
            <a:srgbClr val="E7E7F3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" name="Shape 1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04800"/>
            <a:ext cx="9144000" cy="388267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kst"/>
          <p:cNvSpPr txBox="1"/>
          <p:nvPr>
            <p:ph type="title"/>
          </p:nvPr>
        </p:nvSpPr>
        <p:spPr>
          <a:xfrm>
            <a:off x="1370012" y="769937"/>
            <a:ext cx="73152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/>
            <a:r>
              <a:t>Titeltekst</a:t>
            </a:r>
          </a:p>
        </p:txBody>
      </p:sp>
      <p:sp>
        <p:nvSpPr>
          <p:cNvPr id="4" name="Brødtekst, niveau et…"/>
          <p:cNvSpPr txBox="1"/>
          <p:nvPr>
            <p:ph type="body" idx="1"/>
          </p:nvPr>
        </p:nvSpPr>
        <p:spPr>
          <a:xfrm>
            <a:off x="5103812" y="2438400"/>
            <a:ext cx="358140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5" name="Lysbillednummer"/>
          <p:cNvSpPr txBox="1"/>
          <p:nvPr>
            <p:ph type="sldNum" sz="quarter" idx="2"/>
          </p:nvPr>
        </p:nvSpPr>
        <p:spPr>
          <a:xfrm>
            <a:off x="8176262" y="6248400"/>
            <a:ext cx="281939" cy="287085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>
            <a:lvl1pPr algn="r"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solidFill>
            <a:schemeClr val="tx1"/>
          </a:solidFill>
          <a:uFillTx/>
          <a:latin typeface="+mn-lt"/>
          <a:ea typeface="+mn-ea"/>
          <a:cs typeface="+mn-cs"/>
          <a:sym typeface="Times New Roma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8"/>
          <p:cNvSpPr txBox="1"/>
          <p:nvPr/>
        </p:nvSpPr>
        <p:spPr>
          <a:xfrm>
            <a:off x="-10220" y="1625600"/>
            <a:ext cx="9164440" cy="358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spcBef>
                <a:spcPts val="1000"/>
              </a:spcBef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Forslag til tabel indhold</a:t>
            </a:r>
          </a:p>
        </p:txBody>
      </p:sp>
      <p:pic>
        <p:nvPicPr>
          <p:cNvPr id="22" name="image.pdf" descr="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9600" y="2617786"/>
            <a:ext cx="7926389" cy="1620839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Shape 10"/>
          <p:cNvSpPr txBox="1"/>
          <p:nvPr/>
        </p:nvSpPr>
        <p:spPr>
          <a:xfrm>
            <a:off x="-10220" y="4597401"/>
            <a:ext cx="9164440" cy="6286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70000"/>
              </a:lnSpc>
              <a:spcBef>
                <a:spcPts val="1000"/>
              </a:spcBef>
              <a:defRPr sz="16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Ingen repeterende felter</a:t>
            </a:r>
          </a:p>
          <a:p>
            <a:pPr algn="ctr">
              <a:lnSpc>
                <a:spcPct val="70000"/>
              </a:lnSpc>
              <a:spcBef>
                <a:spcPts val="1000"/>
              </a:spcBef>
              <a:defRPr sz="16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vi har en tabel på 1. normalform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roup 87"/>
          <p:cNvGrpSpPr/>
          <p:nvPr/>
        </p:nvGrpSpPr>
        <p:grpSpPr>
          <a:xfrm>
            <a:off x="685799" y="1798870"/>
            <a:ext cx="7772401" cy="3305981"/>
            <a:chOff x="0" y="0"/>
            <a:chExt cx="7772400" cy="3305979"/>
          </a:xfrm>
        </p:grpSpPr>
        <p:sp>
          <p:nvSpPr>
            <p:cNvPr id="98" name="Shape 85"/>
            <p:cNvSpPr txBox="1"/>
            <p:nvPr/>
          </p:nvSpPr>
          <p:spPr>
            <a:xfrm>
              <a:off x="0" y="0"/>
              <a:ext cx="7772401" cy="508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3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Egenskabsark</a:t>
              </a:r>
            </a:p>
          </p:txBody>
        </p:sp>
        <p:pic>
          <p:nvPicPr>
            <p:cNvPr id="99" name="image.pdf" descr="image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85800" y="983464"/>
              <a:ext cx="6429377" cy="23225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12"/>
          <p:cNvSpPr txBox="1"/>
          <p:nvPr/>
        </p:nvSpPr>
        <p:spPr>
          <a:xfrm>
            <a:off x="609600" y="1524000"/>
            <a:ext cx="7848600" cy="358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spcBef>
                <a:spcPts val="1000"/>
              </a:spcBef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Problem - redundante data</a:t>
            </a:r>
          </a:p>
        </p:txBody>
      </p:sp>
      <p:pic>
        <p:nvPicPr>
          <p:cNvPr id="26" name="image.pdf" descr="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9600" y="2617786"/>
            <a:ext cx="7926389" cy="1620839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Shape 14"/>
          <p:cNvSpPr/>
          <p:nvPr/>
        </p:nvSpPr>
        <p:spPr>
          <a:xfrm>
            <a:off x="2667000" y="1905000"/>
            <a:ext cx="0" cy="685800"/>
          </a:xfrm>
          <a:prstGeom prst="line">
            <a:avLst/>
          </a:prstGeom>
          <a:ln w="28575"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2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" grpId="2"/>
      <p:bldP build="whole" bldLvl="1" animBg="1" rev="0" advAuto="0"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16"/>
          <p:cNvSpPr txBox="1"/>
          <p:nvPr/>
        </p:nvSpPr>
        <p:spPr>
          <a:xfrm>
            <a:off x="495300" y="5127626"/>
            <a:ext cx="8153400" cy="618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50000"/>
              </a:lnSpc>
              <a:spcBef>
                <a:spcPts val="1000"/>
              </a:spcBef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Flytte redundante data til mindre tabel og vælger nøgle</a:t>
            </a:r>
          </a:p>
          <a:p>
            <a:pPr algn="ctr">
              <a:lnSpc>
                <a:spcPct val="50000"/>
              </a:lnSpc>
              <a:spcBef>
                <a:spcPts val="1000"/>
              </a:spcBef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vi har en tabel på 2. normalform</a:t>
            </a:r>
          </a:p>
        </p:txBody>
      </p:sp>
      <p:pic>
        <p:nvPicPr>
          <p:cNvPr id="30" name="image.pdf" descr="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5800" y="3159125"/>
            <a:ext cx="6429375" cy="162083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3" name="Group 20"/>
          <p:cNvGrpSpPr/>
          <p:nvPr/>
        </p:nvGrpSpPr>
        <p:grpSpPr>
          <a:xfrm>
            <a:off x="609599" y="1101724"/>
            <a:ext cx="7926391" cy="1598616"/>
            <a:chOff x="0" y="0"/>
            <a:chExt cx="7926389" cy="1598614"/>
          </a:xfrm>
        </p:grpSpPr>
        <p:pic>
          <p:nvPicPr>
            <p:cNvPr id="31" name="image.pdf" descr="image.pdf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457200"/>
              <a:ext cx="7926391" cy="11414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" name="image.png" descr="imag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533399" y="-1"/>
              <a:ext cx="355602" cy="3556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34" name="image.png" descr="imag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85800" y="2667000"/>
            <a:ext cx="355600" cy="355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25"/>
          <p:cNvGrpSpPr/>
          <p:nvPr/>
        </p:nvGrpSpPr>
        <p:grpSpPr>
          <a:xfrm>
            <a:off x="608805" y="2202179"/>
            <a:ext cx="7926391" cy="1598615"/>
            <a:chOff x="0" y="0"/>
            <a:chExt cx="7926389" cy="1598614"/>
          </a:xfrm>
        </p:grpSpPr>
        <p:pic>
          <p:nvPicPr>
            <p:cNvPr id="36" name="image.pdf" descr="image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457200"/>
              <a:ext cx="7926391" cy="11414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" name="image.png" descr="imag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33399" y="-1"/>
              <a:ext cx="355602" cy="3556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1" name="Group 28"/>
          <p:cNvGrpSpPr/>
          <p:nvPr/>
        </p:nvGrpSpPr>
        <p:grpSpPr>
          <a:xfrm>
            <a:off x="457199" y="4005579"/>
            <a:ext cx="8229601" cy="650240"/>
            <a:chOff x="0" y="0"/>
            <a:chExt cx="8229600" cy="650238"/>
          </a:xfrm>
        </p:grpSpPr>
        <p:sp>
          <p:nvSpPr>
            <p:cNvPr id="39" name="Shape 26"/>
            <p:cNvSpPr txBox="1"/>
            <p:nvPr/>
          </p:nvSpPr>
          <p:spPr>
            <a:xfrm>
              <a:off x="-1" y="-1"/>
              <a:ext cx="8153401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>
                <a:spcBef>
                  <a:spcPts val="1000"/>
                </a:spcBef>
                <a:defRPr sz="18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Alle ikke nøgle felter skal være uafhængige</a:t>
              </a:r>
            </a:p>
          </p:txBody>
        </p:sp>
        <p:sp>
          <p:nvSpPr>
            <p:cNvPr id="40" name="Shape 27"/>
            <p:cNvSpPr txBox="1"/>
            <p:nvPr/>
          </p:nvSpPr>
          <p:spPr>
            <a:xfrm>
              <a:off x="76200" y="292100"/>
              <a:ext cx="8153400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>
                <a:spcBef>
                  <a:spcPts val="1000"/>
                </a:spcBef>
                <a:defRPr sz="18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dvs. vi har problemer med postnr/by og sportsgren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36"/>
          <p:cNvGrpSpPr/>
          <p:nvPr/>
        </p:nvGrpSpPr>
        <p:grpSpPr>
          <a:xfrm>
            <a:off x="461" y="1009120"/>
            <a:ext cx="11018975" cy="4829598"/>
            <a:chOff x="0" y="0"/>
            <a:chExt cx="11018973" cy="4829597"/>
          </a:xfrm>
        </p:grpSpPr>
        <p:grpSp>
          <p:nvGrpSpPr>
            <p:cNvPr id="47" name="Group 34"/>
            <p:cNvGrpSpPr/>
            <p:nvPr/>
          </p:nvGrpSpPr>
          <p:grpSpPr>
            <a:xfrm>
              <a:off x="1166355" y="-1"/>
              <a:ext cx="9852619" cy="3840205"/>
              <a:chOff x="0" y="0"/>
              <a:chExt cx="9852617" cy="3840203"/>
            </a:xfrm>
          </p:grpSpPr>
          <p:pic>
            <p:nvPicPr>
              <p:cNvPr id="43" name="image.pdf" descr="image.pdf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-1"/>
                <a:ext cx="6431612" cy="108884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44" name="image.pdf" descr="image.pdf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520949" y="1163050"/>
                <a:ext cx="6133279" cy="108884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45" name="image.pdf" descr="image.pdf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3719340" y="1163050"/>
                <a:ext cx="6133278" cy="108884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46" name="image.pdf" descr="image.pdf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tretch>
                <a:fillRect/>
              </a:stretch>
            </p:blipFill>
            <p:spPr>
              <a:xfrm>
                <a:off x="1393237" y="2358194"/>
                <a:ext cx="5878679" cy="148201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48" name="Shape 35"/>
            <p:cNvSpPr txBox="1"/>
            <p:nvPr/>
          </p:nvSpPr>
          <p:spPr>
            <a:xfrm>
              <a:off x="0" y="4184439"/>
              <a:ext cx="9143077" cy="6451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/>
            <a:p>
              <a:pPr algn="ctr">
                <a:lnSpc>
                  <a:spcPct val="60000"/>
                </a:lnSpc>
                <a:spcBef>
                  <a:spcPts val="1000"/>
                </a:spcBef>
                <a:defRPr sz="1800"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Flytte uafhængige ikke nøglefelter til mindre tabeller</a:t>
              </a:r>
            </a:p>
            <a:p>
              <a:pPr algn="ctr">
                <a:lnSpc>
                  <a:spcPct val="60000"/>
                </a:lnSpc>
                <a:spcBef>
                  <a:spcPts val="1000"/>
                </a:spcBef>
                <a:defRPr sz="1800"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  <a:r>
                <a:t>vi har en tabel på 3. normalform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.pdf" descr="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08400" y="3158065"/>
            <a:ext cx="6429375" cy="159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" name="image.pdf" descr="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41400" y="1176865"/>
            <a:ext cx="6429375" cy="1362077"/>
          </a:xfrm>
          <a:prstGeom prst="rect">
            <a:avLst/>
          </a:prstGeom>
          <a:ln w="12700">
            <a:miter lim="400000"/>
          </a:ln>
        </p:spPr>
      </p:pic>
      <p:pic>
        <p:nvPicPr>
          <p:cNvPr id="53" name="image.pdf" descr="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51600" y="5444066"/>
            <a:ext cx="6429375" cy="89535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6" name="Group 43"/>
          <p:cNvGrpSpPr/>
          <p:nvPr/>
        </p:nvGrpSpPr>
        <p:grpSpPr>
          <a:xfrm>
            <a:off x="6603767" y="3462866"/>
            <a:ext cx="1143467" cy="762003"/>
            <a:chOff x="-1" y="0"/>
            <a:chExt cx="1143466" cy="762001"/>
          </a:xfrm>
        </p:grpSpPr>
        <p:sp>
          <p:nvSpPr>
            <p:cNvPr id="54" name="Shape 41"/>
            <p:cNvSpPr/>
            <p:nvPr/>
          </p:nvSpPr>
          <p:spPr>
            <a:xfrm>
              <a:off x="229" y="-1"/>
              <a:ext cx="1143005" cy="762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0"/>
                  </a:moveTo>
                  <a:lnTo>
                    <a:pt x="0" y="10800"/>
                  </a:lnTo>
                  <a:lnTo>
                    <a:pt x="10800" y="21600"/>
                  </a:lnTo>
                  <a:lnTo>
                    <a:pt x="21600" y="1080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80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</a:p>
          </p:txBody>
        </p:sp>
        <p:sp>
          <p:nvSpPr>
            <p:cNvPr id="55" name="Shape 42"/>
            <p:cNvSpPr txBox="1"/>
            <p:nvPr/>
          </p:nvSpPr>
          <p:spPr>
            <a:xfrm>
              <a:off x="-2" y="227330"/>
              <a:ext cx="1143468" cy="3073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>
                <a:spcBef>
                  <a:spcPts val="1000"/>
                </a:spcBef>
                <a:defRPr sz="1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har</a:t>
              </a:r>
            </a:p>
          </p:txBody>
        </p:sp>
      </p:grpSp>
      <p:grpSp>
        <p:nvGrpSpPr>
          <p:cNvPr id="59" name="Group 46"/>
          <p:cNvGrpSpPr/>
          <p:nvPr/>
        </p:nvGrpSpPr>
        <p:grpSpPr>
          <a:xfrm>
            <a:off x="3633786" y="1329265"/>
            <a:ext cx="1143004" cy="762003"/>
            <a:chOff x="-1" y="0"/>
            <a:chExt cx="1143003" cy="762001"/>
          </a:xfrm>
        </p:grpSpPr>
        <p:sp>
          <p:nvSpPr>
            <p:cNvPr id="57" name="Shape 44"/>
            <p:cNvSpPr/>
            <p:nvPr/>
          </p:nvSpPr>
          <p:spPr>
            <a:xfrm>
              <a:off x="-2" y="-1"/>
              <a:ext cx="1143004" cy="762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0"/>
                  </a:moveTo>
                  <a:lnTo>
                    <a:pt x="0" y="10800"/>
                  </a:lnTo>
                  <a:lnTo>
                    <a:pt x="10800" y="21600"/>
                  </a:lnTo>
                  <a:lnTo>
                    <a:pt x="21600" y="1080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80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</a:p>
          </p:txBody>
        </p:sp>
        <p:sp>
          <p:nvSpPr>
            <p:cNvPr id="58" name="Shape 45"/>
            <p:cNvSpPr txBox="1"/>
            <p:nvPr/>
          </p:nvSpPr>
          <p:spPr>
            <a:xfrm>
              <a:off x="-2" y="227330"/>
              <a:ext cx="1143004" cy="3073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>
                <a:spcBef>
                  <a:spcPts val="1000"/>
                </a:spcBef>
                <a:defRPr sz="1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dyrker</a:t>
              </a:r>
            </a:p>
          </p:txBody>
        </p:sp>
      </p:grpSp>
      <p:grpSp>
        <p:nvGrpSpPr>
          <p:cNvPr id="62" name="Group 49"/>
          <p:cNvGrpSpPr/>
          <p:nvPr/>
        </p:nvGrpSpPr>
        <p:grpSpPr>
          <a:xfrm>
            <a:off x="1409698" y="3382779"/>
            <a:ext cx="1154667" cy="769778"/>
            <a:chOff x="-1" y="0"/>
            <a:chExt cx="1154666" cy="769777"/>
          </a:xfrm>
        </p:grpSpPr>
        <p:sp>
          <p:nvSpPr>
            <p:cNvPr id="60" name="Shape 47"/>
            <p:cNvSpPr/>
            <p:nvPr/>
          </p:nvSpPr>
          <p:spPr>
            <a:xfrm>
              <a:off x="-2" y="0"/>
              <a:ext cx="1154668" cy="769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0" y="0"/>
                  </a:moveTo>
                  <a:lnTo>
                    <a:pt x="0" y="10800"/>
                  </a:lnTo>
                  <a:lnTo>
                    <a:pt x="10800" y="21600"/>
                  </a:lnTo>
                  <a:lnTo>
                    <a:pt x="21600" y="1080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80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</a:p>
          </p:txBody>
        </p:sp>
        <p:sp>
          <p:nvSpPr>
            <p:cNvPr id="61" name="Shape 48"/>
            <p:cNvSpPr txBox="1"/>
            <p:nvPr/>
          </p:nvSpPr>
          <p:spPr>
            <a:xfrm>
              <a:off x="0" y="229649"/>
              <a:ext cx="1154665" cy="3073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>
                <a:spcBef>
                  <a:spcPts val="1000"/>
                </a:spcBef>
                <a:defRPr sz="1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dyrker</a:t>
              </a:r>
            </a:p>
          </p:txBody>
        </p:sp>
      </p:grpSp>
      <p:pic>
        <p:nvPicPr>
          <p:cNvPr id="63" name="image.pdf" descr="image.pd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41400" y="5444066"/>
            <a:ext cx="6429375" cy="895352"/>
          </a:xfrm>
          <a:prstGeom prst="rect">
            <a:avLst/>
          </a:prstGeom>
          <a:ln w="12700">
            <a:miter lim="400000"/>
          </a:ln>
        </p:spPr>
      </p:pic>
      <p:sp>
        <p:nvSpPr>
          <p:cNvPr id="64" name="Shape 51"/>
          <p:cNvSpPr/>
          <p:nvPr/>
        </p:nvSpPr>
        <p:spPr>
          <a:xfrm>
            <a:off x="5384800" y="4224865"/>
            <a:ext cx="533402" cy="3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65" name="Shape 52"/>
          <p:cNvSpPr/>
          <p:nvPr/>
        </p:nvSpPr>
        <p:spPr>
          <a:xfrm flipV="1">
            <a:off x="5918200" y="3843866"/>
            <a:ext cx="1" cy="38100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66" name="Shape 53"/>
          <p:cNvSpPr/>
          <p:nvPr/>
        </p:nvSpPr>
        <p:spPr>
          <a:xfrm>
            <a:off x="5918200" y="3843865"/>
            <a:ext cx="685800" cy="3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67" name="Shape 54"/>
          <p:cNvSpPr/>
          <p:nvPr/>
        </p:nvSpPr>
        <p:spPr>
          <a:xfrm flipH="1">
            <a:off x="5994398" y="5825066"/>
            <a:ext cx="457202" cy="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68" name="Shape 55"/>
          <p:cNvSpPr/>
          <p:nvPr/>
        </p:nvSpPr>
        <p:spPr>
          <a:xfrm flipV="1">
            <a:off x="5994400" y="4910666"/>
            <a:ext cx="1" cy="91440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69" name="Shape 56"/>
          <p:cNvSpPr/>
          <p:nvPr/>
        </p:nvSpPr>
        <p:spPr>
          <a:xfrm>
            <a:off x="5994400" y="4910665"/>
            <a:ext cx="1176338" cy="3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70" name="Shape 57"/>
          <p:cNvSpPr/>
          <p:nvPr/>
        </p:nvSpPr>
        <p:spPr>
          <a:xfrm>
            <a:off x="7175499" y="4223278"/>
            <a:ext cx="1" cy="68580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71" name="Shape 58"/>
          <p:cNvSpPr/>
          <p:nvPr/>
        </p:nvSpPr>
        <p:spPr>
          <a:xfrm flipH="1">
            <a:off x="3251199" y="3539066"/>
            <a:ext cx="457202" cy="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72" name="Shape 59"/>
          <p:cNvSpPr/>
          <p:nvPr/>
        </p:nvSpPr>
        <p:spPr>
          <a:xfrm flipV="1">
            <a:off x="3251199" y="2548465"/>
            <a:ext cx="1" cy="99060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73" name="Shape 60"/>
          <p:cNvSpPr/>
          <p:nvPr/>
        </p:nvSpPr>
        <p:spPr>
          <a:xfrm>
            <a:off x="3251199" y="2548466"/>
            <a:ext cx="952502" cy="3176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74" name="Shape 61"/>
          <p:cNvSpPr/>
          <p:nvPr/>
        </p:nvSpPr>
        <p:spPr>
          <a:xfrm>
            <a:off x="4203700" y="2089679"/>
            <a:ext cx="1" cy="45720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75" name="Shape 62"/>
          <p:cNvSpPr/>
          <p:nvPr/>
        </p:nvSpPr>
        <p:spPr>
          <a:xfrm flipV="1">
            <a:off x="2336799" y="1710266"/>
            <a:ext cx="1295401" cy="30480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76" name="Shape 63"/>
          <p:cNvSpPr/>
          <p:nvPr/>
        </p:nvSpPr>
        <p:spPr>
          <a:xfrm flipH="1">
            <a:off x="703262" y="3767666"/>
            <a:ext cx="709614" cy="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77" name="Shape 64"/>
          <p:cNvSpPr/>
          <p:nvPr/>
        </p:nvSpPr>
        <p:spPr>
          <a:xfrm flipV="1">
            <a:off x="703261" y="2238903"/>
            <a:ext cx="3" cy="1528764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78" name="Shape 65"/>
          <p:cNvSpPr/>
          <p:nvPr/>
        </p:nvSpPr>
        <p:spPr>
          <a:xfrm>
            <a:off x="703262" y="2238904"/>
            <a:ext cx="338139" cy="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79" name="Shape 66"/>
          <p:cNvSpPr/>
          <p:nvPr/>
        </p:nvSpPr>
        <p:spPr>
          <a:xfrm flipH="1">
            <a:off x="660398" y="5825066"/>
            <a:ext cx="381002" cy="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80" name="Shape 67"/>
          <p:cNvSpPr/>
          <p:nvPr/>
        </p:nvSpPr>
        <p:spPr>
          <a:xfrm flipV="1">
            <a:off x="660399" y="4658254"/>
            <a:ext cx="1" cy="1166814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81" name="Shape 68"/>
          <p:cNvSpPr/>
          <p:nvPr/>
        </p:nvSpPr>
        <p:spPr>
          <a:xfrm>
            <a:off x="660399" y="4653490"/>
            <a:ext cx="2224090" cy="3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82" name="Shape 69"/>
          <p:cNvSpPr/>
          <p:nvPr/>
        </p:nvSpPr>
        <p:spPr>
          <a:xfrm flipV="1">
            <a:off x="2884486" y="3762904"/>
            <a:ext cx="2" cy="890589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83" name="Shape 70"/>
          <p:cNvSpPr/>
          <p:nvPr/>
        </p:nvSpPr>
        <p:spPr>
          <a:xfrm>
            <a:off x="2560636" y="3762903"/>
            <a:ext cx="323852" cy="2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84" name="Shape 71"/>
          <p:cNvSpPr txBox="1"/>
          <p:nvPr/>
        </p:nvSpPr>
        <p:spPr>
          <a:xfrm>
            <a:off x="2514600" y="647701"/>
            <a:ext cx="3962400" cy="358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spcBef>
                <a:spcPts val="1000"/>
              </a:spcBef>
              <a:defRPr sz="1800"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ER-diagram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75"/>
          <p:cNvGrpSpPr/>
          <p:nvPr/>
        </p:nvGrpSpPr>
        <p:grpSpPr>
          <a:xfrm>
            <a:off x="685800" y="1628615"/>
            <a:ext cx="7772400" cy="3646490"/>
            <a:chOff x="0" y="0"/>
            <a:chExt cx="7772400" cy="3646489"/>
          </a:xfrm>
        </p:grpSpPr>
        <p:sp>
          <p:nvSpPr>
            <p:cNvPr id="86" name="Shape 73"/>
            <p:cNvSpPr txBox="1"/>
            <p:nvPr/>
          </p:nvSpPr>
          <p:spPr>
            <a:xfrm>
              <a:off x="0" y="0"/>
              <a:ext cx="7772400" cy="508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3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Egenskabsark</a:t>
              </a:r>
            </a:p>
          </p:txBody>
        </p:sp>
        <p:pic>
          <p:nvPicPr>
            <p:cNvPr id="87" name="image.pdf" descr="image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09600" y="1054100"/>
              <a:ext cx="6429375" cy="259239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roup 79"/>
          <p:cNvGrpSpPr/>
          <p:nvPr/>
        </p:nvGrpSpPr>
        <p:grpSpPr>
          <a:xfrm>
            <a:off x="685800" y="2032634"/>
            <a:ext cx="7772401" cy="2838453"/>
            <a:chOff x="0" y="0"/>
            <a:chExt cx="7772400" cy="2838452"/>
          </a:xfrm>
        </p:grpSpPr>
        <p:sp>
          <p:nvSpPr>
            <p:cNvPr id="90" name="Shape 77"/>
            <p:cNvSpPr txBox="1"/>
            <p:nvPr/>
          </p:nvSpPr>
          <p:spPr>
            <a:xfrm>
              <a:off x="0" y="0"/>
              <a:ext cx="7772401" cy="508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3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Egenskabsark</a:t>
              </a:r>
            </a:p>
          </p:txBody>
        </p:sp>
        <p:pic>
          <p:nvPicPr>
            <p:cNvPr id="91" name="image.pdf" descr="image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09599" y="1054100"/>
              <a:ext cx="6429377" cy="1784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83"/>
          <p:cNvGrpSpPr/>
          <p:nvPr/>
        </p:nvGrpSpPr>
        <p:grpSpPr>
          <a:xfrm>
            <a:off x="685800" y="2007233"/>
            <a:ext cx="7772401" cy="2889254"/>
            <a:chOff x="0" y="0"/>
            <a:chExt cx="7772400" cy="2889252"/>
          </a:xfrm>
        </p:grpSpPr>
        <p:sp>
          <p:nvSpPr>
            <p:cNvPr id="94" name="Shape 81"/>
            <p:cNvSpPr txBox="1"/>
            <p:nvPr/>
          </p:nvSpPr>
          <p:spPr>
            <a:xfrm>
              <a:off x="0" y="0"/>
              <a:ext cx="7772401" cy="508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3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Egenskabsark</a:t>
              </a:r>
            </a:p>
          </p:txBody>
        </p:sp>
        <p:pic>
          <p:nvPicPr>
            <p:cNvPr id="95" name="image.pdf" descr="image.pdf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61999" y="1104900"/>
              <a:ext cx="6429377" cy="1784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8F8F8F"/>
      </a:accent3>
      <a:accent4>
        <a:srgbClr val="707070"/>
      </a:accent4>
      <a:accent5>
        <a:srgbClr val="AAE0C9"/>
      </a:accent5>
      <a:accent6>
        <a:srgbClr val="2E2EB9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8F8F8F"/>
      </a:accent3>
      <a:accent4>
        <a:srgbClr val="707070"/>
      </a:accent4>
      <a:accent5>
        <a:srgbClr val="AAE0C9"/>
      </a:accent5>
      <a:accent6>
        <a:srgbClr val="2E2EB9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