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5" name="Shape 11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0"/>
            <a:ext cx="9144000" cy="350996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Brødtekst, niveau et…"/>
          <p:cNvSpPr txBox="1"/>
          <p:nvPr>
            <p:ph type="body" sz="half" idx="1"/>
          </p:nvPr>
        </p:nvSpPr>
        <p:spPr>
          <a:xfrm>
            <a:off x="1524000" y="3602037"/>
            <a:ext cx="9144000" cy="32559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eltekst"/>
          <p:cNvSpPr txBox="1"/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9" name="Brødtekst, niveau et…"/>
          <p:cNvSpPr txBox="1"/>
          <p:nvPr>
            <p:ph type="body" sz="half" idx="1"/>
          </p:nvPr>
        </p:nvSpPr>
        <p:spPr>
          <a:xfrm>
            <a:off x="839787" y="2057400"/>
            <a:ext cx="3932240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98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eltekst"/>
          <p:cNvSpPr txBox="1"/>
          <p:nvPr>
            <p:ph type="title"/>
          </p:nvPr>
        </p:nvSpPr>
        <p:spPr>
          <a:xfrm>
            <a:off x="8724900" y="0"/>
            <a:ext cx="2628900" cy="6542089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07" name="Brødtekst, niveau et…"/>
          <p:cNvSpPr txBox="1"/>
          <p:nvPr>
            <p:ph type="body" idx="1"/>
          </p:nvPr>
        </p:nvSpPr>
        <p:spPr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0"/>
            <a:ext cx="10515600" cy="4562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Brødtekst, niveau et…"/>
          <p:cNvSpPr txBox="1"/>
          <p:nvPr>
            <p:ph type="body" sz="half" idx="1"/>
          </p:nvPr>
        </p:nvSpPr>
        <p:spPr>
          <a:xfrm>
            <a:off x="831850" y="4589462"/>
            <a:ext cx="10515600" cy="226853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Brødtekst, niveau et…"/>
          <p:cNvSpPr txBox="1"/>
          <p:nvPr>
            <p:ph type="body" sz="half" idx="1"/>
          </p:nvPr>
        </p:nvSpPr>
        <p:spPr>
          <a:xfrm>
            <a:off x="838200" y="1825625"/>
            <a:ext cx="5181600" cy="5032375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0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Brødtekst, niveau et…"/>
          <p:cNvSpPr txBox="1"/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 kopi"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1270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eltekst"/>
          <p:cNvSpPr txBox="1"/>
          <p:nvPr>
            <p:ph type="title"/>
          </p:nvPr>
        </p:nvSpPr>
        <p:spPr>
          <a:xfrm>
            <a:off x="839787" y="0"/>
            <a:ext cx="3932240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0" name="Brødtekst, niveau et…"/>
          <p:cNvSpPr txBox="1"/>
          <p:nvPr>
            <p:ph type="body" idx="1"/>
          </p:nvPr>
        </p:nvSpPr>
        <p:spPr>
          <a:xfrm>
            <a:off x="5183187" y="987425"/>
            <a:ext cx="6172202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230186"/>
            <a:ext cx="10515600" cy="1595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Brødtekst, niveau et…"/>
          <p:cNvSpPr txBox="1"/>
          <p:nvPr>
            <p:ph type="body" idx="1"/>
          </p:nvPr>
        </p:nvSpPr>
        <p:spPr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" name="Lysbillednummer"/>
          <p:cNvSpPr txBox="1"/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26.xml"/><Relationship Id="rId3" Type="http://schemas.openxmlformats.org/officeDocument/2006/relationships/slide" Target="slide4.xml"/><Relationship Id="rId4" Type="http://schemas.openxmlformats.org/officeDocument/2006/relationships/slide" Target="slide21.xml"/><Relationship Id="rId5" Type="http://schemas.openxmlformats.org/officeDocument/2006/relationships/slide" Target="slide13.xml"/><Relationship Id="rId6" Type="http://schemas.openxmlformats.org/officeDocument/2006/relationships/slide" Target="slide18.xml"/><Relationship Id="rId7" Type="http://schemas.openxmlformats.org/officeDocument/2006/relationships/slide" Target="slide25.xml"/><Relationship Id="rId8" Type="http://schemas.openxmlformats.org/officeDocument/2006/relationships/slide" Target="slide8.xml"/><Relationship Id="rId9" Type="http://schemas.openxmlformats.org/officeDocument/2006/relationships/slide" Target="slide3.xml"/><Relationship Id="rId10" Type="http://schemas.openxmlformats.org/officeDocument/2006/relationships/slide" Target="slide16.xml"/><Relationship Id="rId11" Type="http://schemas.openxmlformats.org/officeDocument/2006/relationships/slide" Target="slide20.xml"/><Relationship Id="rId12" Type="http://schemas.openxmlformats.org/officeDocument/2006/relationships/slide" Target="slide27.xml"/><Relationship Id="rId13" Type="http://schemas.openxmlformats.org/officeDocument/2006/relationships/slide" Target="slide6.xml"/><Relationship Id="rId14" Type="http://schemas.openxmlformats.org/officeDocument/2006/relationships/slide" Target="slide9.xml"/><Relationship Id="rId15" Type="http://schemas.openxmlformats.org/officeDocument/2006/relationships/slide" Target="slide14.xml"/><Relationship Id="rId16" Type="http://schemas.openxmlformats.org/officeDocument/2006/relationships/slide" Target="slide19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http://code.org" TargetMode="External"/><Relationship Id="rId3" Type="http://schemas.openxmlformats.org/officeDocument/2006/relationships/slide" Target="slide1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" Target="slide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51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120" name="Group 54"/>
          <p:cNvGrpSpPr/>
          <p:nvPr/>
        </p:nvGrpSpPr>
        <p:grpSpPr>
          <a:xfrm>
            <a:off x="214843" y="2844269"/>
            <a:ext cx="1871131" cy="651936"/>
            <a:chOff x="0" y="0"/>
            <a:chExt cx="1871130" cy="651935"/>
          </a:xfrm>
        </p:grpSpPr>
        <p:sp>
          <p:nvSpPr>
            <p:cNvPr id="118" name="Shape 52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19" name="Shape 53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2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23" name="Group 57"/>
          <p:cNvGrpSpPr/>
          <p:nvPr/>
        </p:nvGrpSpPr>
        <p:grpSpPr>
          <a:xfrm>
            <a:off x="214843" y="3613679"/>
            <a:ext cx="1871131" cy="651936"/>
            <a:chOff x="0" y="0"/>
            <a:chExt cx="1871130" cy="651935"/>
          </a:xfrm>
        </p:grpSpPr>
        <p:sp>
          <p:nvSpPr>
            <p:cNvPr id="121" name="Shape 55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2" name="Shape 56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3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26" name="Group 60"/>
          <p:cNvGrpSpPr/>
          <p:nvPr/>
        </p:nvGrpSpPr>
        <p:grpSpPr>
          <a:xfrm>
            <a:off x="214840" y="2074863"/>
            <a:ext cx="1871137" cy="651936"/>
            <a:chOff x="0" y="0"/>
            <a:chExt cx="1871136" cy="651935"/>
          </a:xfrm>
        </p:grpSpPr>
        <p:sp>
          <p:nvSpPr>
            <p:cNvPr id="124" name="Shape 58"/>
            <p:cNvSpPr/>
            <p:nvPr/>
          </p:nvSpPr>
          <p:spPr>
            <a:xfrm>
              <a:off x="0" y="-1"/>
              <a:ext cx="1871137" cy="651937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5" name="Shape 59"/>
            <p:cNvSpPr txBox="1"/>
            <p:nvPr/>
          </p:nvSpPr>
          <p:spPr>
            <a:xfrm>
              <a:off x="0" y="192615"/>
              <a:ext cx="1871137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4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29" name="Group 63"/>
          <p:cNvGrpSpPr/>
          <p:nvPr/>
        </p:nvGrpSpPr>
        <p:grpSpPr>
          <a:xfrm>
            <a:off x="214843" y="4383087"/>
            <a:ext cx="1871131" cy="651936"/>
            <a:chOff x="0" y="0"/>
            <a:chExt cx="1871130" cy="651935"/>
          </a:xfrm>
        </p:grpSpPr>
        <p:sp>
          <p:nvSpPr>
            <p:cNvPr id="127" name="Shape 61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28" name="Shape 62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5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32" name="Group 66"/>
          <p:cNvGrpSpPr/>
          <p:nvPr/>
        </p:nvGrpSpPr>
        <p:grpSpPr>
          <a:xfrm>
            <a:off x="214842" y="5152495"/>
            <a:ext cx="1871131" cy="651936"/>
            <a:chOff x="0" y="0"/>
            <a:chExt cx="1871130" cy="651935"/>
          </a:xfrm>
        </p:grpSpPr>
        <p:sp>
          <p:nvSpPr>
            <p:cNvPr id="130" name="Shape 64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 u="sng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1" name="Shape 65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6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35" name="Group 69"/>
          <p:cNvGrpSpPr/>
          <p:nvPr/>
        </p:nvGrpSpPr>
        <p:grpSpPr>
          <a:xfrm>
            <a:off x="2187574" y="2844269"/>
            <a:ext cx="1871135" cy="651936"/>
            <a:chOff x="0" y="0"/>
            <a:chExt cx="1871133" cy="651935"/>
          </a:xfrm>
        </p:grpSpPr>
        <p:sp>
          <p:nvSpPr>
            <p:cNvPr id="133" name="Shape 67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4" name="Shape 68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7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000000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7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38" name="Group 72"/>
          <p:cNvGrpSpPr/>
          <p:nvPr/>
        </p:nvGrpSpPr>
        <p:grpSpPr>
          <a:xfrm>
            <a:off x="2187574" y="3613679"/>
            <a:ext cx="1871135" cy="651936"/>
            <a:chOff x="0" y="0"/>
            <a:chExt cx="1871133" cy="651935"/>
          </a:xfrm>
        </p:grpSpPr>
        <p:sp>
          <p:nvSpPr>
            <p:cNvPr id="136" name="Shape 70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37" name="Shape 71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8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000000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8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41" name="Group 75"/>
          <p:cNvGrpSpPr/>
          <p:nvPr/>
        </p:nvGrpSpPr>
        <p:grpSpPr>
          <a:xfrm>
            <a:off x="2187573" y="2074863"/>
            <a:ext cx="1871138" cy="651936"/>
            <a:chOff x="0" y="0"/>
            <a:chExt cx="1871136" cy="651935"/>
          </a:xfrm>
        </p:grpSpPr>
        <p:sp>
          <p:nvSpPr>
            <p:cNvPr id="139" name="Shape 73"/>
            <p:cNvSpPr/>
            <p:nvPr/>
          </p:nvSpPr>
          <p:spPr>
            <a:xfrm>
              <a:off x="0" y="-1"/>
              <a:ext cx="1871137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0" name="Shape 74"/>
            <p:cNvSpPr txBox="1"/>
            <p:nvPr/>
          </p:nvSpPr>
          <p:spPr>
            <a:xfrm>
              <a:off x="0" y="192615"/>
              <a:ext cx="1871137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9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000000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9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44" name="Group 78"/>
          <p:cNvGrpSpPr/>
          <p:nvPr/>
        </p:nvGrpSpPr>
        <p:grpSpPr>
          <a:xfrm>
            <a:off x="2187574" y="4383087"/>
            <a:ext cx="1871135" cy="651936"/>
            <a:chOff x="0" y="0"/>
            <a:chExt cx="1871133" cy="651935"/>
          </a:xfrm>
        </p:grpSpPr>
        <p:sp>
          <p:nvSpPr>
            <p:cNvPr id="142" name="Shape 76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3" name="Shape 77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0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000000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0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47" name="Group 81"/>
          <p:cNvGrpSpPr/>
          <p:nvPr/>
        </p:nvGrpSpPr>
        <p:grpSpPr>
          <a:xfrm>
            <a:off x="2187575" y="5152495"/>
            <a:ext cx="1871131" cy="651936"/>
            <a:chOff x="0" y="0"/>
            <a:chExt cx="1871130" cy="651935"/>
          </a:xfrm>
        </p:grpSpPr>
        <p:sp>
          <p:nvSpPr>
            <p:cNvPr id="145" name="Shape 79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6" name="Shape 80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1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000000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1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50" name="Group 84"/>
          <p:cNvGrpSpPr/>
          <p:nvPr/>
        </p:nvGrpSpPr>
        <p:grpSpPr>
          <a:xfrm>
            <a:off x="4160308" y="2844269"/>
            <a:ext cx="1871134" cy="651936"/>
            <a:chOff x="0" y="0"/>
            <a:chExt cx="1871133" cy="651935"/>
          </a:xfrm>
        </p:grpSpPr>
        <p:sp>
          <p:nvSpPr>
            <p:cNvPr id="148" name="Shape 82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49" name="Shape 83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2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53" name="Group 87"/>
          <p:cNvGrpSpPr/>
          <p:nvPr/>
        </p:nvGrpSpPr>
        <p:grpSpPr>
          <a:xfrm>
            <a:off x="4160308" y="3613679"/>
            <a:ext cx="1871134" cy="651936"/>
            <a:chOff x="0" y="0"/>
            <a:chExt cx="1871133" cy="651935"/>
          </a:xfrm>
        </p:grpSpPr>
        <p:sp>
          <p:nvSpPr>
            <p:cNvPr id="151" name="Shape 85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2" name="Shape 86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3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56" name="Group 90"/>
          <p:cNvGrpSpPr/>
          <p:nvPr/>
        </p:nvGrpSpPr>
        <p:grpSpPr>
          <a:xfrm>
            <a:off x="4160306" y="2074863"/>
            <a:ext cx="1871137" cy="651936"/>
            <a:chOff x="0" y="0"/>
            <a:chExt cx="1871135" cy="651935"/>
          </a:xfrm>
        </p:grpSpPr>
        <p:sp>
          <p:nvSpPr>
            <p:cNvPr id="154" name="Shape 88"/>
            <p:cNvSpPr/>
            <p:nvPr/>
          </p:nvSpPr>
          <p:spPr>
            <a:xfrm>
              <a:off x="0" y="-1"/>
              <a:ext cx="1871136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5" name="Shape 89"/>
            <p:cNvSpPr txBox="1"/>
            <p:nvPr/>
          </p:nvSpPr>
          <p:spPr>
            <a:xfrm>
              <a:off x="0" y="192615"/>
              <a:ext cx="1871136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3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59" name="Group 93"/>
          <p:cNvGrpSpPr/>
          <p:nvPr/>
        </p:nvGrpSpPr>
        <p:grpSpPr>
          <a:xfrm>
            <a:off x="4160308" y="4383087"/>
            <a:ext cx="1871134" cy="651936"/>
            <a:chOff x="0" y="0"/>
            <a:chExt cx="1871133" cy="651935"/>
          </a:xfrm>
        </p:grpSpPr>
        <p:sp>
          <p:nvSpPr>
            <p:cNvPr id="157" name="Shape 91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58" name="Shape 92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4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62" name="Group 96"/>
          <p:cNvGrpSpPr/>
          <p:nvPr/>
        </p:nvGrpSpPr>
        <p:grpSpPr>
          <a:xfrm>
            <a:off x="4160308" y="5152495"/>
            <a:ext cx="1871134" cy="651936"/>
            <a:chOff x="0" y="0"/>
            <a:chExt cx="1871133" cy="651935"/>
          </a:xfrm>
        </p:grpSpPr>
        <p:sp>
          <p:nvSpPr>
            <p:cNvPr id="160" name="Shape 94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1" name="Shape 95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5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65" name="Group 99"/>
          <p:cNvGrpSpPr/>
          <p:nvPr/>
        </p:nvGrpSpPr>
        <p:grpSpPr>
          <a:xfrm>
            <a:off x="6133041" y="2844269"/>
            <a:ext cx="1871134" cy="651936"/>
            <a:chOff x="0" y="0"/>
            <a:chExt cx="1871133" cy="651935"/>
          </a:xfrm>
        </p:grpSpPr>
        <p:sp>
          <p:nvSpPr>
            <p:cNvPr id="163" name="Shape 97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4" name="Shape 98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E08579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6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68" name="Group 102"/>
          <p:cNvGrpSpPr/>
          <p:nvPr/>
        </p:nvGrpSpPr>
        <p:grpSpPr>
          <a:xfrm>
            <a:off x="6133041" y="3613679"/>
            <a:ext cx="1871134" cy="651936"/>
            <a:chOff x="0" y="0"/>
            <a:chExt cx="1871133" cy="651935"/>
          </a:xfrm>
        </p:grpSpPr>
        <p:sp>
          <p:nvSpPr>
            <p:cNvPr id="166" name="Shape 100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67" name="Shape 101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E08579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2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71" name="Group 105"/>
          <p:cNvGrpSpPr/>
          <p:nvPr/>
        </p:nvGrpSpPr>
        <p:grpSpPr>
          <a:xfrm>
            <a:off x="6133039" y="2074863"/>
            <a:ext cx="1871137" cy="651936"/>
            <a:chOff x="0" y="0"/>
            <a:chExt cx="1871135" cy="651935"/>
          </a:xfrm>
        </p:grpSpPr>
        <p:sp>
          <p:nvSpPr>
            <p:cNvPr id="169" name="Shape 103"/>
            <p:cNvSpPr/>
            <p:nvPr/>
          </p:nvSpPr>
          <p:spPr>
            <a:xfrm>
              <a:off x="0" y="-1"/>
              <a:ext cx="1871136" cy="651937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0" name="Shape 104"/>
            <p:cNvSpPr txBox="1"/>
            <p:nvPr/>
          </p:nvSpPr>
          <p:spPr>
            <a:xfrm>
              <a:off x="0" y="192615"/>
              <a:ext cx="1871136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E08579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3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74" name="Group 108"/>
          <p:cNvGrpSpPr/>
          <p:nvPr/>
        </p:nvGrpSpPr>
        <p:grpSpPr>
          <a:xfrm>
            <a:off x="6133041" y="4383087"/>
            <a:ext cx="1871134" cy="651936"/>
            <a:chOff x="0" y="0"/>
            <a:chExt cx="1871133" cy="651935"/>
          </a:xfrm>
        </p:grpSpPr>
        <p:sp>
          <p:nvSpPr>
            <p:cNvPr id="172" name="Shape 106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3" name="Shape 107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E08579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4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77" name="Group 111"/>
          <p:cNvGrpSpPr/>
          <p:nvPr/>
        </p:nvGrpSpPr>
        <p:grpSpPr>
          <a:xfrm>
            <a:off x="6133041" y="5152495"/>
            <a:ext cx="1871134" cy="651936"/>
            <a:chOff x="0" y="0"/>
            <a:chExt cx="1871133" cy="651935"/>
          </a:xfrm>
        </p:grpSpPr>
        <p:sp>
          <p:nvSpPr>
            <p:cNvPr id="175" name="Shape 109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6" name="Shape 110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5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E08579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5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80" name="Group 114"/>
          <p:cNvGrpSpPr/>
          <p:nvPr/>
        </p:nvGrpSpPr>
        <p:grpSpPr>
          <a:xfrm>
            <a:off x="8105775" y="2844269"/>
            <a:ext cx="1871131" cy="651936"/>
            <a:chOff x="0" y="0"/>
            <a:chExt cx="1871130" cy="651935"/>
          </a:xfrm>
        </p:grpSpPr>
        <p:sp>
          <p:nvSpPr>
            <p:cNvPr id="178" name="Shape 112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79" name="Shape 113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6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3E6A64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6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183" name="Group 117"/>
          <p:cNvGrpSpPr/>
          <p:nvPr/>
        </p:nvGrpSpPr>
        <p:grpSpPr>
          <a:xfrm>
            <a:off x="8105775" y="3613679"/>
            <a:ext cx="1871131" cy="651936"/>
            <a:chOff x="0" y="0"/>
            <a:chExt cx="1871130" cy="651935"/>
          </a:xfrm>
        </p:grpSpPr>
        <p:sp>
          <p:nvSpPr>
            <p:cNvPr id="181" name="Shape 115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2" name="Shape 116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7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3E6A64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7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186" name="Group 120"/>
          <p:cNvGrpSpPr/>
          <p:nvPr/>
        </p:nvGrpSpPr>
        <p:grpSpPr>
          <a:xfrm>
            <a:off x="8105772" y="2074863"/>
            <a:ext cx="1871137" cy="651936"/>
            <a:chOff x="0" y="0"/>
            <a:chExt cx="1871135" cy="651935"/>
          </a:xfrm>
        </p:grpSpPr>
        <p:sp>
          <p:nvSpPr>
            <p:cNvPr id="184" name="Shape 118"/>
            <p:cNvSpPr/>
            <p:nvPr/>
          </p:nvSpPr>
          <p:spPr>
            <a:xfrm>
              <a:off x="0" y="-1"/>
              <a:ext cx="1871136" cy="651937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5" name="Shape 119"/>
            <p:cNvSpPr txBox="1"/>
            <p:nvPr/>
          </p:nvSpPr>
          <p:spPr>
            <a:xfrm>
              <a:off x="0" y="192615"/>
              <a:ext cx="1871136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8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3E6A64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8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189" name="Group 123"/>
          <p:cNvGrpSpPr/>
          <p:nvPr/>
        </p:nvGrpSpPr>
        <p:grpSpPr>
          <a:xfrm>
            <a:off x="8105775" y="4383087"/>
            <a:ext cx="1871131" cy="651936"/>
            <a:chOff x="0" y="0"/>
            <a:chExt cx="1871130" cy="651935"/>
          </a:xfrm>
        </p:grpSpPr>
        <p:sp>
          <p:nvSpPr>
            <p:cNvPr id="187" name="Shape 121"/>
            <p:cNvSpPr/>
            <p:nvPr/>
          </p:nvSpPr>
          <p:spPr>
            <a:xfrm>
              <a:off x="0" y="-1"/>
              <a:ext cx="1871131" cy="651937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88" name="Shape 122"/>
            <p:cNvSpPr txBox="1"/>
            <p:nvPr/>
          </p:nvSpPr>
          <p:spPr>
            <a:xfrm>
              <a:off x="0" y="192615"/>
              <a:ext cx="1871131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9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3E6A64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9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192" name="Group 126"/>
          <p:cNvGrpSpPr/>
          <p:nvPr/>
        </p:nvGrpSpPr>
        <p:grpSpPr>
          <a:xfrm>
            <a:off x="8105774" y="5152495"/>
            <a:ext cx="1871134" cy="651936"/>
            <a:chOff x="0" y="0"/>
            <a:chExt cx="1871133" cy="651935"/>
          </a:xfrm>
        </p:grpSpPr>
        <p:sp>
          <p:nvSpPr>
            <p:cNvPr id="190" name="Shape 124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32538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1" name="Shape 125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0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3E6A64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0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195" name="Group 129"/>
          <p:cNvGrpSpPr/>
          <p:nvPr/>
        </p:nvGrpSpPr>
        <p:grpSpPr>
          <a:xfrm>
            <a:off x="214839" y="1305455"/>
            <a:ext cx="1871138" cy="651934"/>
            <a:chOff x="0" y="0"/>
            <a:chExt cx="1871136" cy="651933"/>
          </a:xfrm>
        </p:grpSpPr>
        <p:sp>
          <p:nvSpPr>
            <p:cNvPr id="193" name="Shape 127"/>
            <p:cNvSpPr/>
            <p:nvPr/>
          </p:nvSpPr>
          <p:spPr>
            <a:xfrm>
              <a:off x="-1" y="-1"/>
              <a:ext cx="1871138" cy="651935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4" name="Shape 128"/>
            <p:cNvSpPr txBox="1"/>
            <p:nvPr/>
          </p:nvSpPr>
          <p:spPr>
            <a:xfrm>
              <a:off x="-1" y="192616"/>
              <a:ext cx="1871138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 Digital adfærd</a:t>
              </a:r>
            </a:p>
          </p:txBody>
        </p:sp>
      </p:grpSp>
      <p:grpSp>
        <p:nvGrpSpPr>
          <p:cNvPr id="198" name="Group 132"/>
          <p:cNvGrpSpPr/>
          <p:nvPr/>
        </p:nvGrpSpPr>
        <p:grpSpPr>
          <a:xfrm>
            <a:off x="2187572" y="1305455"/>
            <a:ext cx="1871138" cy="651935"/>
            <a:chOff x="0" y="0"/>
            <a:chExt cx="1871136" cy="651933"/>
          </a:xfrm>
        </p:grpSpPr>
        <p:sp>
          <p:nvSpPr>
            <p:cNvPr id="196" name="Shape 130"/>
            <p:cNvSpPr/>
            <p:nvPr/>
          </p:nvSpPr>
          <p:spPr>
            <a:xfrm>
              <a:off x="0" y="0"/>
              <a:ext cx="1871137" cy="651934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197" name="Shape 131"/>
            <p:cNvSpPr txBox="1"/>
            <p:nvPr/>
          </p:nvSpPr>
          <p:spPr>
            <a:xfrm>
              <a:off x="0" y="192616"/>
              <a:ext cx="1871137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201" name="Group 135"/>
          <p:cNvGrpSpPr/>
          <p:nvPr/>
        </p:nvGrpSpPr>
        <p:grpSpPr>
          <a:xfrm>
            <a:off x="4160305" y="1305455"/>
            <a:ext cx="1871137" cy="651934"/>
            <a:chOff x="0" y="0"/>
            <a:chExt cx="1871135" cy="651933"/>
          </a:xfrm>
        </p:grpSpPr>
        <p:sp>
          <p:nvSpPr>
            <p:cNvPr id="199" name="Shape 133"/>
            <p:cNvSpPr/>
            <p:nvPr/>
          </p:nvSpPr>
          <p:spPr>
            <a:xfrm>
              <a:off x="-1" y="-1"/>
              <a:ext cx="1871137" cy="651935"/>
            </a:xfrm>
            <a:prstGeom prst="rect">
              <a:avLst/>
            </a:prstGeom>
            <a:solidFill>
              <a:srgbClr val="44546A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Klint Pro Regular"/>
                  <a:ea typeface="Klint Pro Regular"/>
                  <a:cs typeface="Klint Pro Regular"/>
                  <a:sym typeface="Klint Pro Regular"/>
                </a:defRPr>
              </a:pPr>
            </a:p>
          </p:txBody>
        </p:sp>
        <p:sp>
          <p:nvSpPr>
            <p:cNvPr id="200" name="Shape 134"/>
            <p:cNvSpPr txBox="1"/>
            <p:nvPr/>
          </p:nvSpPr>
          <p:spPr>
            <a:xfrm>
              <a:off x="-1" y="192616"/>
              <a:ext cx="1871137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204" name="Group 138"/>
          <p:cNvGrpSpPr/>
          <p:nvPr/>
        </p:nvGrpSpPr>
        <p:grpSpPr>
          <a:xfrm>
            <a:off x="6133037" y="1305455"/>
            <a:ext cx="1871138" cy="651934"/>
            <a:chOff x="0" y="0"/>
            <a:chExt cx="1871136" cy="651933"/>
          </a:xfrm>
        </p:grpSpPr>
        <p:sp>
          <p:nvSpPr>
            <p:cNvPr id="202" name="Shape 136"/>
            <p:cNvSpPr/>
            <p:nvPr/>
          </p:nvSpPr>
          <p:spPr>
            <a:xfrm>
              <a:off x="-1" y="-1"/>
              <a:ext cx="1871138" cy="651935"/>
            </a:xfrm>
            <a:prstGeom prst="rect">
              <a:avLst/>
            </a:prstGeom>
            <a:solidFill>
              <a:srgbClr val="FFF6E9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3" name="Shape 137"/>
            <p:cNvSpPr txBox="1"/>
            <p:nvPr/>
          </p:nvSpPr>
          <p:spPr>
            <a:xfrm>
              <a:off x="-1" y="192616"/>
              <a:ext cx="1871138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207" name="Group 141"/>
          <p:cNvGrpSpPr/>
          <p:nvPr/>
        </p:nvGrpSpPr>
        <p:grpSpPr>
          <a:xfrm>
            <a:off x="8105770" y="1305455"/>
            <a:ext cx="1871137" cy="651934"/>
            <a:chOff x="-1" y="0"/>
            <a:chExt cx="1871136" cy="651933"/>
          </a:xfrm>
        </p:grpSpPr>
        <p:sp>
          <p:nvSpPr>
            <p:cNvPr id="205" name="Shape 139"/>
            <p:cNvSpPr/>
            <p:nvPr/>
          </p:nvSpPr>
          <p:spPr>
            <a:xfrm>
              <a:off x="423" y="-1"/>
              <a:ext cx="1870713" cy="651935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6" name="Shape 140"/>
            <p:cNvSpPr txBox="1"/>
            <p:nvPr/>
          </p:nvSpPr>
          <p:spPr>
            <a:xfrm>
              <a:off x="-2" y="59266"/>
              <a:ext cx="1871135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210" name="Group 144"/>
          <p:cNvGrpSpPr/>
          <p:nvPr/>
        </p:nvGrpSpPr>
        <p:grpSpPr>
          <a:xfrm>
            <a:off x="10078508" y="2844269"/>
            <a:ext cx="1871134" cy="651936"/>
            <a:chOff x="0" y="0"/>
            <a:chExt cx="1871133" cy="651935"/>
          </a:xfrm>
        </p:grpSpPr>
        <p:sp>
          <p:nvSpPr>
            <p:cNvPr id="208" name="Shape 142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09" name="Shape 143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1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1" invalidUrl="" action="ppaction://hlinksldjump" tgtFrame="" tooltip="" history="1" highlightClick="0" endSnd="0"/>
                </a:rPr>
                <a:t>400</a:t>
              </a:r>
            </a:p>
          </p:txBody>
        </p:sp>
      </p:grpSp>
      <p:grpSp>
        <p:nvGrpSpPr>
          <p:cNvPr id="213" name="Group 147"/>
          <p:cNvGrpSpPr/>
          <p:nvPr/>
        </p:nvGrpSpPr>
        <p:grpSpPr>
          <a:xfrm>
            <a:off x="10078508" y="3613679"/>
            <a:ext cx="1871134" cy="651936"/>
            <a:chOff x="0" y="0"/>
            <a:chExt cx="1871133" cy="651935"/>
          </a:xfrm>
        </p:grpSpPr>
        <p:sp>
          <p:nvSpPr>
            <p:cNvPr id="211" name="Shape 145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2" name="Shape 146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2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2" invalidUrl="" action="ppaction://hlinksldjump" tgtFrame="" tooltip="" history="1" highlightClick="0" endSnd="0"/>
                </a:rPr>
                <a:t>300</a:t>
              </a:r>
            </a:p>
          </p:txBody>
        </p:sp>
      </p:grpSp>
      <p:grpSp>
        <p:nvGrpSpPr>
          <p:cNvPr id="216" name="Group 150"/>
          <p:cNvGrpSpPr/>
          <p:nvPr/>
        </p:nvGrpSpPr>
        <p:grpSpPr>
          <a:xfrm>
            <a:off x="10078505" y="2074863"/>
            <a:ext cx="1871137" cy="651936"/>
            <a:chOff x="0" y="0"/>
            <a:chExt cx="1871135" cy="651935"/>
          </a:xfrm>
        </p:grpSpPr>
        <p:sp>
          <p:nvSpPr>
            <p:cNvPr id="214" name="Shape 148"/>
            <p:cNvSpPr/>
            <p:nvPr/>
          </p:nvSpPr>
          <p:spPr>
            <a:xfrm>
              <a:off x="0" y="-1"/>
              <a:ext cx="1871136" cy="651937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5" name="Shape 149"/>
            <p:cNvSpPr txBox="1"/>
            <p:nvPr/>
          </p:nvSpPr>
          <p:spPr>
            <a:xfrm>
              <a:off x="0" y="192615"/>
              <a:ext cx="1871136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3" invalidUrl="" action="ppaction://hlinksldjump" tgtFrame="" tooltip="" history="1" highlightClick="0" endSnd="0"/>
                </a:rPr>
                <a:t>500</a:t>
              </a:r>
            </a:p>
          </p:txBody>
        </p:sp>
      </p:grpSp>
      <p:grpSp>
        <p:nvGrpSpPr>
          <p:cNvPr id="219" name="Group 153"/>
          <p:cNvGrpSpPr/>
          <p:nvPr/>
        </p:nvGrpSpPr>
        <p:grpSpPr>
          <a:xfrm>
            <a:off x="10078508" y="4383087"/>
            <a:ext cx="1871134" cy="651936"/>
            <a:chOff x="0" y="0"/>
            <a:chExt cx="1871133" cy="651935"/>
          </a:xfrm>
        </p:grpSpPr>
        <p:sp>
          <p:nvSpPr>
            <p:cNvPr id="217" name="Shape 151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18" name="Shape 152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3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3" invalidUrl="" action="ppaction://hlinksldjump" tgtFrame="" tooltip="" history="1" highlightClick="0" endSnd="0"/>
                </a:rPr>
                <a:t>200</a:t>
              </a:r>
            </a:p>
          </p:txBody>
        </p:sp>
      </p:grpSp>
      <p:grpSp>
        <p:nvGrpSpPr>
          <p:cNvPr id="222" name="Group 156"/>
          <p:cNvGrpSpPr/>
          <p:nvPr/>
        </p:nvGrpSpPr>
        <p:grpSpPr>
          <a:xfrm>
            <a:off x="10078507" y="5152495"/>
            <a:ext cx="1871134" cy="651936"/>
            <a:chOff x="0" y="0"/>
            <a:chExt cx="1871133" cy="651935"/>
          </a:xfrm>
        </p:grpSpPr>
        <p:sp>
          <p:nvSpPr>
            <p:cNvPr id="220" name="Shape 154"/>
            <p:cNvSpPr/>
            <p:nvPr/>
          </p:nvSpPr>
          <p:spPr>
            <a:xfrm>
              <a:off x="-1" y="-1"/>
              <a:ext cx="1871135" cy="651937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1" name="Shape 155"/>
            <p:cNvSpPr txBox="1"/>
            <p:nvPr/>
          </p:nvSpPr>
          <p:spPr>
            <a:xfrm>
              <a:off x="-1" y="192615"/>
              <a:ext cx="1871135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latin typeface="Klint Pro Bold"/>
                  <a:ea typeface="Klint Pro Bold"/>
                  <a:cs typeface="Klint Pro Bold"/>
                  <a:sym typeface="Klint Pro Bold"/>
                  <a:hlinkClick r:id="rId14" invalidUrl="" action="ppaction://hlinksldjump" tgtFrame="" tooltip="" history="1" highlightClick="0" endSnd="0"/>
                </a:defRPr>
              </a:lvl1pPr>
            </a:lstStyle>
            <a:p>
              <a:pPr>
                <a:defRPr u="none">
                  <a:solidFill>
                    <a:srgbClr val="FFFFFF"/>
                  </a:solidFill>
                  <a:uFillTx/>
                </a:defRPr>
              </a:pPr>
              <a:r>
                <a:rPr u="sng">
                  <a:solidFill>
                    <a:srgbClr val="0000FF"/>
                  </a:solidFill>
                  <a:uFill>
                    <a:solidFill>
                      <a:srgbClr val="0000FF"/>
                    </a:solidFill>
                  </a:uFill>
                  <a:hlinkClick r:id="rId14" invalidUrl="" action="ppaction://hlinksldjump" tgtFrame="" tooltip="" history="1" highlightClick="0" endSnd="0"/>
                </a:rPr>
                <a:t>100</a:t>
              </a:r>
            </a:p>
          </p:txBody>
        </p:sp>
      </p:grpSp>
      <p:grpSp>
        <p:nvGrpSpPr>
          <p:cNvPr id="225" name="Group 159"/>
          <p:cNvGrpSpPr/>
          <p:nvPr/>
        </p:nvGrpSpPr>
        <p:grpSpPr>
          <a:xfrm>
            <a:off x="10078504" y="1305455"/>
            <a:ext cx="1871136" cy="651934"/>
            <a:chOff x="0" y="0"/>
            <a:chExt cx="1871135" cy="651933"/>
          </a:xfrm>
        </p:grpSpPr>
        <p:sp>
          <p:nvSpPr>
            <p:cNvPr id="223" name="Shape 157"/>
            <p:cNvSpPr/>
            <p:nvPr/>
          </p:nvSpPr>
          <p:spPr>
            <a:xfrm>
              <a:off x="-1" y="-1"/>
              <a:ext cx="1871137" cy="651935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</a:p>
          </p:txBody>
        </p:sp>
        <p:sp>
          <p:nvSpPr>
            <p:cNvPr id="224" name="Shape 158"/>
            <p:cNvSpPr txBox="1"/>
            <p:nvPr/>
          </p:nvSpPr>
          <p:spPr>
            <a:xfrm>
              <a:off x="-1" y="192616"/>
              <a:ext cx="1871137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" name="Shape 217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15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16" name="Cypersikkerhe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320" name="Shape 218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18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19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66CCE0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321" name="Shape 219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22" name="Table 220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defRPr>
                      </a:pPr>
                      <a:r>
                        <a:t>Hvad kaldes fælles, det sted du kan gemme data, ”kig op i himlen” </a:t>
                      </a:r>
                      <a:r>
                        <a:rPr>
                          <a:latin typeface="Klint Pro Regular"/>
                          <a:ea typeface="Klint Pro Regular"/>
                          <a:cs typeface="Klint Pro Regular"/>
                          <a:sym typeface="Klint Pro Regular"/>
                        </a:rPr>
                        <a:t>☺</a:t>
                      </a:r>
                      <a:r>
                        <a:t>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3" name="Table 221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Skyen eller Clouden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324" name="Shape 22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3" grpId="2"/>
      <p:bldP build="whole" bldLvl="1" animBg="1" rev="0" advAuto="0" spid="3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Shape 224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26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27" name="Cypersikkerhe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331" name="Shape 225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29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30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66CCE0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332" name="Shape 226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33" name="Table 227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kaldes det stik, du kan gemme data på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4" name="Table 228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USB stik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335" name="Shape 22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3" grpId="1"/>
      <p:bldP build="whole" bldLvl="1" animBg="1" rev="0" advAuto="0" spid="334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Shape 231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37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435469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38" name="GDP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342" name="Shape 232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40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43546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41" name="5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43546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  <p:sp>
        <p:nvSpPr>
          <p:cNvPr id="343" name="Shape 233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44" name="Table 234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er forkortelsen af GDPR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5" name="Table 235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General Data Protection Regulation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346" name="Shape 236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44" grpId="1"/>
      <p:bldP build="whole" bldLvl="1" animBg="1" rev="0" advAuto="0" spid="345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Shape 238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48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435469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49" name="GDP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353" name="Shape 239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51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43546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52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43546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354" name="Shape 240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55" name="Table 241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Hvem er den centrale uafhængige myndighed, der fører tilsyn med,  at reglerne om databeskyttelse bliver overholdt?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6" name="Table 242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Datatilsynet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357" name="Shape 243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55" grpId="1"/>
      <p:bldP build="whole" bldLvl="1" animBg="1" rev="0" advAuto="0" spid="356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1" name="Shape 245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59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435469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60" name="GDP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364" name="Shape 246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62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43546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63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43546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365" name="Shape 247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66" name="Table 248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Hvor stor er bøden, for virksomheder, for at overtræde GDPR?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7" name="Table 249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4 % af den årlige globale omsætning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368" name="Shape 25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66" grpId="1"/>
      <p:bldP build="whole" bldLvl="1" animBg="1" rev="0" advAuto="0" spid="367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Shape 252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70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435469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71" name="GDP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375" name="Shape 253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73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43546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74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43546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376" name="Shape 254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77" name="Table 255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Må virksomheden offentliggøre billeder af medarbejdere  uden samtykke?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8" name="Table 256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NEJ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379" name="Shape 257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8" grpId="2"/>
      <p:bldP build="whole" bldLvl="1" animBg="1" rev="0" advAuto="0" spid="37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Shape 259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81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435469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82" name="GDP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GDPR</a:t>
              </a:r>
            </a:p>
          </p:txBody>
        </p:sp>
      </p:grpSp>
      <p:grpSp>
        <p:nvGrpSpPr>
          <p:cNvPr id="386" name="Shape 260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84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43546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85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43546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387" name="Shape 261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88" name="Table 262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kaldes oplysninger, der identificere den enkelte person?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9" name="Table 263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Persondata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390" name="Shape 264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89" grpId="2"/>
      <p:bldP build="whole" bldLvl="1" animBg="1" rev="0" advAuto="0" spid="38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4" name="Shape 266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92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6EA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93" name="Analyse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397" name="Shape 267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95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96" name="5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  <p:sp>
        <p:nvSpPr>
          <p:cNvPr id="398" name="Shape 268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99" name="Table 269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hedder med en fællesbetegnelse, det digitale  begreb vi arbejder med?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0" name="Table 270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Digital artefakt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401" name="Shape 27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99" grpId="1"/>
      <p:bldP build="whole" bldLvl="1" animBg="1" rev="0" advAuto="0" spid="400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Shape 273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03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6EA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04" name="Analyse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408" name="Shape 274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06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07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409" name="Shape 275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10" name="Table 276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Hvor mange delanalyser består en analyse af et digitalt artefakt af?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1" name="Table 277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4 delanalyser – teknologianalyse – brugsstudie –  formålsanalyse - konsekvensanalyse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412" name="Shape 27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10" grpId="1"/>
      <p:bldP build="whole" bldLvl="1" animBg="1" rev="0" advAuto="0" spid="411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6" name="Shape 280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14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6EA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15" name="Analyse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419" name="Shape 281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17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18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420" name="Shape 282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21" name="Table 283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hedder det digitale artefakt, som  tracker din aktivitet?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2" name="Table 284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Sporstsur eller  GPS ur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423" name="Shape 28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22" grpId="2"/>
      <p:bldP build="whole" bldLvl="1" animBg="1" rev="0" advAuto="0" spid="4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Shape 161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27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28" name="Digital adfær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Digital adfærd</a:t>
              </a:r>
            </a:p>
          </p:txBody>
        </p:sp>
      </p:grpSp>
      <p:sp>
        <p:nvSpPr>
          <p:cNvPr id="230" name="Shape 162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31" name="Table 163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betyder biometriske data?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2" name="Table 164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Fingeraftryk eller ansigtsgenkendelse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233" name="Shape 16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2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grpSp>
        <p:nvGrpSpPr>
          <p:cNvPr id="236" name="Shape 166"/>
          <p:cNvGrpSpPr/>
          <p:nvPr/>
        </p:nvGrpSpPr>
        <p:grpSpPr>
          <a:xfrm>
            <a:off x="3086573" y="1298749"/>
            <a:ext cx="6018853" cy="704221"/>
            <a:chOff x="0" y="0"/>
            <a:chExt cx="6018851" cy="704219"/>
          </a:xfrm>
        </p:grpSpPr>
        <p:sp>
          <p:nvSpPr>
            <p:cNvPr id="234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35" name="500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2" grpId="2"/>
      <p:bldP build="whole" bldLvl="1" animBg="1" rev="0" advAuto="0" spid="23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Shape 287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25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6EA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26" name="Analyse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430" name="Shape 288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28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29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431" name="Shape 289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32" name="Table 290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hedder det digitale artefakt, som hedder det samme et dyr?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3" name="Table 291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En mus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434" name="Shape 29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32" grpId="1"/>
      <p:bldP build="whole" bldLvl="1" animBg="1" rev="0" advAuto="0" spid="433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8" name="Shape 294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36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6EA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37" name="Analyse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Analyse</a:t>
              </a:r>
            </a:p>
          </p:txBody>
        </p:sp>
      </p:grpSp>
      <p:grpSp>
        <p:nvGrpSpPr>
          <p:cNvPr id="441" name="Shape 295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39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40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442" name="Shape 296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43" name="Table 297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Hvilket digitalt artefakt har overtaget arbejdet i haven?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4" name="Table 298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Robot plæneklipper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445" name="Shape 29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43" grpId="1"/>
      <p:bldP build="whole" bldLvl="1" animBg="1" rev="0" advAuto="0" spid="44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Shape 301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47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48" name="Computionel tankegang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452" name="Shape 302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50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51" name="5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  <p:sp>
        <p:nvSpPr>
          <p:cNvPr id="453" name="Shape 303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54" name="Table 304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Et andet ord for nedbrydning af en opgave i mindre dele?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5" name="Table 305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Dekomposition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456" name="Shape 306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54" grpId="1"/>
      <p:bldP build="whole" bldLvl="1" animBg="1" rev="0" advAuto="0" spid="455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Shape 308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58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59" name="Computionel tankegang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463" name="Shape 309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61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62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464" name="Shape 310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65" name="Table 311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Nævn et andet dansk ord for algoritme?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6" name="Table 312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Opskrift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467" name="Shape 313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65" grpId="1"/>
      <p:bldP build="whole" bldLvl="1" animBg="1" rev="0" advAuto="0" spid="466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Shape 315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69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70" name="Computionel tankegang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474" name="Shape 316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72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73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475" name="Shape 317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76" name="Table 318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kaldes det, når dele af programmeringen er lavet for dig?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7" name="Table 319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Blokprogrammering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478" name="Shape 32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76" grpId="1"/>
      <p:bldP build="whole" bldLvl="1" animBg="1" rev="0" advAuto="0" spid="477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Shape 322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80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81" name="Computionel tankegang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485" name="Shape 323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83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84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486" name="Shape 324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87" name="Table 325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kaldes det diagram, du bruger til at beskrive din algoritme?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8" name="Table 326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Flowchart diagram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489" name="Shape 327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88" grpId="2"/>
      <p:bldP build="whole" bldLvl="1" animBg="1" rev="0" advAuto="0" spid="48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" name="Shape 329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491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FFAD1"/>
            </a:solidFill>
            <a:ln w="12700" cap="flat">
              <a:solidFill>
                <a:srgbClr val="FFF6EA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92" name="Computionel tankegang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Computionel tankegang</a:t>
              </a:r>
            </a:p>
          </p:txBody>
        </p:sp>
      </p:grpSp>
      <p:grpSp>
        <p:nvGrpSpPr>
          <p:cNvPr id="496" name="Shape 330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494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3B4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495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003B41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497" name="Shape 331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498" name="Table 332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hedder den hjemmeside, hvor i kunne blokprogrammere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9" name="Table 333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>
                          <a:uFill>
                            <a:solidFill>
                              <a:srgbClr val="FFFFFF"/>
                            </a:solidFill>
                          </a:uFill>
                          <a:latin typeface="Klint Pro Bold"/>
                          <a:ea typeface="Klint Pro Bold"/>
                          <a:cs typeface="Klint Pro Bold"/>
                          <a:sym typeface="Klint Pro Bold"/>
                        </a:defRPr>
                      </a:pPr>
                      <a:r>
                        <a:rPr u="sng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hlinkClick r:id="rId2" invalidUrl="" action="" tgtFrame="" tooltip="" history="1" highlightClick="0" endSnd="0"/>
                        </a:rPr>
                        <a:t>code.org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500" name="Shape 334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435469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98" grpId="1"/>
      <p:bldP build="whole" bldLvl="1" animBg="1" rev="0" advAuto="0" spid="499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4" name="Shape 336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502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03" name="Design processe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  <p:grpSp>
        <p:nvGrpSpPr>
          <p:cNvPr id="507" name="Shape 337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505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06" name="5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E0857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  <p:sp>
        <p:nvSpPr>
          <p:cNvPr id="508" name="Shape 338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509" name="Table 339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Hvilket ord har i lært om en proces der gentager sig?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10" name="Table 340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767171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Iterativ proces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FFFAD1"/>
                    </a:solidFill>
                  </a:tcPr>
                </a:tc>
              </a:tr>
            </a:tbl>
          </a:graphicData>
        </a:graphic>
      </p:graphicFrame>
      <p:sp>
        <p:nvSpPr>
          <p:cNvPr id="511" name="Shape 34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09" grpId="1"/>
      <p:bldP build="whole" bldLvl="1" animBg="1" rev="0" advAuto="0" spid="510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Shape 343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513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14" name="Design processe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  <p:grpSp>
        <p:nvGrpSpPr>
          <p:cNvPr id="518" name="Shape 344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516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17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E0857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519" name="Shape 345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520" name="Table 346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Hvorfor kan der være behov for at lave et re-design?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1" name="Table 347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003B41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Fordi det digitale artefakt har nogle mangler/kan gøres smartere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FFFAD1"/>
                    </a:solidFill>
                  </a:tcPr>
                </a:tc>
              </a:tr>
            </a:tbl>
          </a:graphicData>
        </a:graphic>
      </p:graphicFrame>
      <p:sp>
        <p:nvSpPr>
          <p:cNvPr id="522" name="Shape 34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20" grpId="1"/>
      <p:bldP build="whole" bldLvl="1" animBg="1" rev="0" advAuto="0" spid="521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6" name="Shape 350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524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25" name="Design processe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  <p:grpSp>
        <p:nvGrpSpPr>
          <p:cNvPr id="529" name="Shape 351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527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28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E0857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530" name="Shape 352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531" name="Table 353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Hvorfor er det en god idé at bruge metoden mindmap/brainstorm  i en designproces?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2" name="Table 354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003B41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For at få så mange ideer som muligt i idéfasen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FFFAD1"/>
                    </a:solidFill>
                  </a:tcPr>
                </a:tc>
              </a:tr>
            </a:tbl>
          </a:graphicData>
        </a:graphic>
      </p:graphicFrame>
      <p:sp>
        <p:nvSpPr>
          <p:cNvPr id="533" name="Shape 35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32" grpId="2"/>
      <p:bldP build="whole" bldLvl="1" animBg="1" rev="0" advAuto="0" spid="53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" name="Shape 168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38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39" name="Digital adfær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Digital adfærd</a:t>
              </a:r>
            </a:p>
          </p:txBody>
        </p:sp>
      </p:grpSp>
      <p:grpSp>
        <p:nvGrpSpPr>
          <p:cNvPr id="243" name="Shape 169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41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42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244" name="Shape 170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45" name="Table 171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 Neue"/>
                        </a:rPr>
                        <a:t>Hvad er skyld i 25% af brud på IT sikkerheden?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C7C7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6" name="Table 172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 Neue"/>
                        </a:rPr>
                        <a:t>Menneskelige fejl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247" name="Shape 173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5" grpId="1"/>
      <p:bldP build="whole" bldLvl="1" animBg="1" rev="0" advAuto="0" spid="246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" name="Shape 357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535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36" name="Design processe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  <p:grpSp>
        <p:nvGrpSpPr>
          <p:cNvPr id="540" name="Shape 358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538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39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E0857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541" name="Shape 359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542" name="Table 360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Hvorfor kan gruppearbejde være godt, når der skal  udvikles nye designs?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3" name="Table 361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003B41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Fordi der kommer flere ideer når man er flere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FFFAD1"/>
                    </a:solidFill>
                  </a:tcPr>
                </a:tc>
              </a:tr>
            </a:tbl>
          </a:graphicData>
        </a:graphic>
      </p:graphicFrame>
      <p:sp>
        <p:nvSpPr>
          <p:cNvPr id="544" name="Shape 362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42" grpId="1"/>
      <p:bldP build="whole" bldLvl="1" animBg="1" rev="0" advAuto="0" spid="543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8" name="Shape 364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546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E08579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47" name="Design processer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Design processer</a:t>
              </a:r>
            </a:p>
          </p:txBody>
        </p:sp>
      </p:grpSp>
      <p:grpSp>
        <p:nvGrpSpPr>
          <p:cNvPr id="551" name="Shape 365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549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E08579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550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E08579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552" name="Shape 366"/>
          <p:cNvSpPr txBox="1"/>
          <p:nvPr>
            <p:ph type="sldNum" sz="quarter" idx="4294967295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553" name="Table 367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hedder den metode man kan bruge til at få mange ideer?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4" name="Table 368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003B41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Mindmap/brainstorm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FFFAD1"/>
                    </a:solidFill>
                  </a:tcPr>
                </a:tc>
              </a:tr>
            </a:tbl>
          </a:graphicData>
        </a:graphic>
      </p:graphicFrame>
      <p:sp>
        <p:nvSpPr>
          <p:cNvPr id="555" name="Shape 369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54" grpId="2"/>
      <p:bldP build="whole" bldLvl="1" animBg="1" rev="0" advAuto="0" spid="55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Shape 175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49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50" name="Digital adfær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Digital adfærd</a:t>
              </a:r>
            </a:p>
          </p:txBody>
        </p:sp>
      </p:grpSp>
      <p:grpSp>
        <p:nvGrpSpPr>
          <p:cNvPr id="254" name="Shape 176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52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53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255" name="Shape 177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56" name="Table 178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er en virus?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7" name="Table 179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Et lille program, der skader din computer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258" name="Shape 180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7" grpId="2"/>
      <p:bldP build="whole" bldLvl="1" animBg="1" rev="0" advAuto="0" spid="25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2" name="Shape 182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60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61" name="Digital adfær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Digital adfærd</a:t>
              </a:r>
            </a:p>
          </p:txBody>
        </p:sp>
      </p:grpSp>
      <p:grpSp>
        <p:nvGrpSpPr>
          <p:cNvPr id="265" name="Shape 183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63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64" name="2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200</a:t>
              </a:r>
            </a:p>
          </p:txBody>
        </p:sp>
      </p:grpSp>
      <p:sp>
        <p:nvSpPr>
          <p:cNvPr id="266" name="Shape 184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67" name="Table 185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 Neue"/>
                        </a:rPr>
                        <a:t>Hvad er en phishing mail?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8" name="Table 186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 b="1">
                          <a:solidFill>
                            <a:srgbClr val="FFFFFF"/>
                          </a:solidFill>
                          <a:sym typeface="Helvetica Neue"/>
                        </a:rPr>
                        <a:t>It kriminelle, der fisker efter dine private oplysninger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269" name="Shape 187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7" grpId="1"/>
      <p:bldP build="whole" bldLvl="1" animBg="1" rev="0" advAuto="0" spid="26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Shape 189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71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F35364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72" name="Digital adfær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Digital adfærd</a:t>
              </a:r>
            </a:p>
          </p:txBody>
        </p:sp>
      </p:grpSp>
      <p:grpSp>
        <p:nvGrpSpPr>
          <p:cNvPr id="276" name="Shape 190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74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35364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75" name="1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35364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100</a:t>
              </a:r>
            </a:p>
          </p:txBody>
        </p:sp>
      </p:grpSp>
      <p:sp>
        <p:nvSpPr>
          <p:cNvPr id="277" name="Shape 191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78" name="Table 192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er spam?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9" name="Table 193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Spam er mails med reklamer, man ikke har bedt om, at få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B7D6DC"/>
                    </a:solidFill>
                  </a:tcPr>
                </a:tc>
              </a:tr>
            </a:tbl>
          </a:graphicData>
        </a:graphic>
      </p:graphicFrame>
      <p:sp>
        <p:nvSpPr>
          <p:cNvPr id="280" name="Shape 194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F35364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9" grpId="2"/>
      <p:bldP build="whole" bldLvl="1" animBg="1" rev="0" advAuto="0" spid="27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" name="Shape 196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82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83" name="Cypersikkerhe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287" name="Shape 197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85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86" name="5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66CCE0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500</a:t>
              </a:r>
            </a:p>
          </p:txBody>
        </p:sp>
      </p:grpSp>
      <p:sp>
        <p:nvSpPr>
          <p:cNvPr id="288" name="Shape 198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289" name="Table 199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Hvilken form for sikkerhed, handler om, hvordan virksomheden  beskytter sig mod tyveri, brand, vand, strømsvigt?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0" name="Table 200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Fysisk sikkerhed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291" name="Shape 201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0" grpId="2"/>
      <p:bldP build="whole" bldLvl="1" animBg="1" rev="0" advAuto="0" spid="28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Shape 203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293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94" name="Cypersikkerhe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298" name="Shape 204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296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297" name="4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66CCE0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400</a:t>
              </a:r>
            </a:p>
          </p:txBody>
        </p:sp>
      </p:grpSp>
      <p:sp>
        <p:nvSpPr>
          <p:cNvPr id="299" name="Shape 205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00" name="Table 206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kalder man det program, som fungerer som brandmur?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1" name="Table 207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Firewall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302" name="Shape 208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1" grpId="2"/>
      <p:bldP build="whole" bldLvl="1" animBg="1" rev="0" advAuto="0" spid="30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Shape 210"/>
          <p:cNvGrpSpPr/>
          <p:nvPr/>
        </p:nvGrpSpPr>
        <p:grpSpPr>
          <a:xfrm>
            <a:off x="3086574" y="518969"/>
            <a:ext cx="6018853" cy="704221"/>
            <a:chOff x="0" y="0"/>
            <a:chExt cx="6018851" cy="704219"/>
          </a:xfrm>
        </p:grpSpPr>
        <p:sp>
          <p:nvSpPr>
            <p:cNvPr id="304" name="Rektangel"/>
            <p:cNvSpPr/>
            <p:nvPr/>
          </p:nvSpPr>
          <p:spPr>
            <a:xfrm>
              <a:off x="-1" y="0"/>
              <a:ext cx="6018853" cy="704220"/>
            </a:xfrm>
            <a:prstGeom prst="rect">
              <a:avLst/>
            </a:prstGeom>
            <a:solidFill>
              <a:srgbClr val="B7D6DC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05" name="Cypersikkerhed"/>
            <p:cNvSpPr txBox="1"/>
            <p:nvPr/>
          </p:nvSpPr>
          <p:spPr>
            <a:xfrm>
              <a:off x="6349" y="218759"/>
              <a:ext cx="6006153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Cypersikkerhed</a:t>
              </a:r>
            </a:p>
          </p:txBody>
        </p:sp>
      </p:grpSp>
      <p:grpSp>
        <p:nvGrpSpPr>
          <p:cNvPr id="309" name="Shape 211"/>
          <p:cNvGrpSpPr/>
          <p:nvPr/>
        </p:nvGrpSpPr>
        <p:grpSpPr>
          <a:xfrm>
            <a:off x="3086574" y="1298749"/>
            <a:ext cx="6018852" cy="704221"/>
            <a:chOff x="0" y="0"/>
            <a:chExt cx="6018851" cy="704219"/>
          </a:xfrm>
        </p:grpSpPr>
        <p:sp>
          <p:nvSpPr>
            <p:cNvPr id="307" name="Rektangel"/>
            <p:cNvSpPr/>
            <p:nvPr/>
          </p:nvSpPr>
          <p:spPr>
            <a:xfrm>
              <a:off x="0" y="0"/>
              <a:ext cx="6018852" cy="704220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B7D6DC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Klint Pro Bold"/>
                  <a:ea typeface="Klint Pro Bold"/>
                  <a:cs typeface="Klint Pro Bold"/>
                  <a:sym typeface="Klint Pro Bold"/>
                </a:defRPr>
              </a:pPr>
            </a:p>
          </p:txBody>
        </p:sp>
        <p:sp>
          <p:nvSpPr>
            <p:cNvPr id="308" name="300"/>
            <p:cNvSpPr txBox="1"/>
            <p:nvPr/>
          </p:nvSpPr>
          <p:spPr>
            <a:xfrm>
              <a:off x="6350" y="218759"/>
              <a:ext cx="6006152" cy="266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>
                  <a:solidFill>
                    <a:srgbClr val="66CCE0"/>
                  </a:solidFill>
                  <a:latin typeface="Klint Pro Bold"/>
                  <a:ea typeface="Klint Pro Bold"/>
                  <a:cs typeface="Klint Pro Bold"/>
                  <a:sym typeface="Klint Pro Bold"/>
                </a:defRPr>
              </a:lvl1pPr>
            </a:lstStyle>
            <a:p>
              <a:pPr/>
              <a:r>
                <a:t>300</a:t>
              </a:r>
            </a:p>
          </p:txBody>
        </p:sp>
      </p:grpSp>
      <p:sp>
        <p:nvSpPr>
          <p:cNvPr id="310" name="Shape 212"/>
          <p:cNvSpPr txBox="1"/>
          <p:nvPr>
            <p:ph type="sldNum" sz="quarter" idx="4294967295"/>
          </p:nvPr>
        </p:nvSpPr>
        <p:spPr>
          <a:xfrm>
            <a:off x="11172420" y="6414761"/>
            <a:ext cx="181381" cy="24830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311" name="Table 213"/>
          <p:cNvGraphicFramePr/>
          <p:nvPr/>
        </p:nvGraphicFramePr>
        <p:xfrm>
          <a:off x="2032000" y="2834214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Hvad kaldes med en fællesbetegnelse, de programmer der forhindrer skadelig software på din computer?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76717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2" name="Table 214"/>
          <p:cNvGraphicFramePr/>
          <p:nvPr/>
        </p:nvGraphicFramePr>
        <p:xfrm>
          <a:off x="2032000" y="4301063"/>
          <a:ext cx="8128000" cy="125201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8128000"/>
              </a:tblGrid>
              <a:tr h="1252009">
                <a:tc>
                  <a:txBody>
                    <a:bodyPr/>
                    <a:lstStyle/>
                    <a:p>
                      <a:pPr algn="ctr">
                        <a:defRPr b="0" i="0" sz="1800"/>
                      </a:pPr>
                      <a:r>
                        <a:rPr>
                          <a:solidFill>
                            <a:srgbClr val="FFFFFF"/>
                          </a:solidFill>
                          <a:latin typeface="Klint Pro Bold"/>
                          <a:ea typeface="Klint Pro Bold"/>
                          <a:cs typeface="Klint Pro Bold"/>
                          <a:sym typeface="Klint Pro Bold"/>
                        </a:rPr>
                        <a:t>Anti virus programmer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solidFill>
                      <a:srgbClr val="E08579"/>
                    </a:solidFill>
                  </a:tcPr>
                </a:tc>
              </a:tr>
            </a:tbl>
          </a:graphicData>
        </a:graphic>
      </p:graphicFrame>
      <p:sp>
        <p:nvSpPr>
          <p:cNvPr id="313" name="Shape 215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5789371" y="5990952"/>
            <a:ext cx="619775" cy="422749"/>
          </a:xfrm>
          <a:prstGeom prst="leftArrow">
            <a:avLst>
              <a:gd name="adj1" fmla="val 50000"/>
              <a:gd name="adj2" fmla="val 61556"/>
            </a:avLst>
          </a:prstGeom>
          <a:solidFill>
            <a:srgbClr val="FFFFFF"/>
          </a:solidFill>
          <a:ln w="25400">
            <a:solidFill>
              <a:srgbClr val="B7D6DC"/>
            </a:solidFill>
            <a:miter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fade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0" presetID="19" grpId="1" fill="hold">
                                  <p:stCondLst>
                                    <p:cond delay="75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1" grpId="1"/>
      <p:bldP build="whole" bldLvl="1" animBg="1" rev="0" advAuto="0" spid="312" grpId="2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