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</p:sldIdLst>
  <p:sldSz cx="9144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ECDD"/>
          </a:solidFill>
        </a:fill>
      </a:tcStyle>
    </a:wholeTbl>
    <a:band2H>
      <a:tcTxStyle b="def" i="def"/>
      <a:tcStyle>
        <a:tcBdr/>
        <a:fill>
          <a:solidFill>
            <a:srgbClr val="E6F6E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BDBDB"/>
          </a:solidFill>
        </a:fill>
      </a:tcStyle>
    </a:wholeTbl>
    <a:band2H>
      <a:tcTxStyle b="def" i="def"/>
      <a:tcStyle>
        <a:tcBdr/>
        <a:fill>
          <a:solidFill>
            <a:srgbClr val="EEEEEE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CCCE6"/>
          </a:solidFill>
        </a:fill>
      </a:tcStyle>
    </a:wholeTbl>
    <a:band2H>
      <a:tcTxStyle b="def" i="def"/>
      <a:tcStyle>
        <a:tcBdr/>
        <a:fill>
          <a:solidFill>
            <a:srgbClr val="E7E7F3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4" name="Shape 124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kst"/>
          <p:cNvSpPr txBox="1"/>
          <p:nvPr>
            <p:ph type="title"/>
          </p:nvPr>
        </p:nvSpPr>
        <p:spPr>
          <a:xfrm>
            <a:off x="1143000" y="0"/>
            <a:ext cx="6858000" cy="3509963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Titeltekst</a:t>
            </a:r>
          </a:p>
        </p:txBody>
      </p:sp>
      <p:sp>
        <p:nvSpPr>
          <p:cNvPr id="12" name="Brødtekst, niveau et…"/>
          <p:cNvSpPr txBox="1"/>
          <p:nvPr>
            <p:ph type="body" sz="half" idx="1"/>
          </p:nvPr>
        </p:nvSpPr>
        <p:spPr>
          <a:xfrm>
            <a:off x="1143000" y="3602037"/>
            <a:ext cx="6858000" cy="3255963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SzTx/>
              <a:buNone/>
              <a:defRPr sz="2400"/>
            </a:lvl1pPr>
            <a:lvl2pPr marL="702128" indent="-244928" algn="ctr">
              <a:spcBef>
                <a:spcPts val="500"/>
              </a:spcBef>
              <a:defRPr sz="2400"/>
            </a:lvl2pPr>
            <a:lvl3pPr marL="1143000" indent="-228600" algn="ctr">
              <a:spcBef>
                <a:spcPts val="500"/>
              </a:spcBef>
              <a:defRPr sz="2400"/>
            </a:lvl3pPr>
            <a:lvl4pPr marL="1645920" indent="-274320" algn="ctr">
              <a:spcBef>
                <a:spcPts val="500"/>
              </a:spcBef>
              <a:defRPr sz="2400"/>
            </a:lvl4pPr>
            <a:lvl5pPr marL="2103120" indent="-274320" algn="ctr">
              <a:spcBef>
                <a:spcPts val="500"/>
              </a:spcBef>
              <a:defRPr sz="2400"/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13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91" name="Brødtekst, niveau et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92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iteltekst"/>
          <p:cNvSpPr txBox="1"/>
          <p:nvPr>
            <p:ph type="title"/>
          </p:nvPr>
        </p:nvSpPr>
        <p:spPr>
          <a:xfrm>
            <a:off x="6515100" y="0"/>
            <a:ext cx="1943100" cy="6705600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100" name="Brødtekst, niveau et…"/>
          <p:cNvSpPr txBox="1"/>
          <p:nvPr>
            <p:ph type="body" idx="1"/>
          </p:nvPr>
        </p:nvSpPr>
        <p:spPr>
          <a:xfrm>
            <a:off x="685800" y="609600"/>
            <a:ext cx="5676900" cy="6248400"/>
          </a:xfrm>
          <a:prstGeom prst="rect">
            <a:avLst/>
          </a:prstGeom>
        </p:spPr>
        <p:txBody>
          <a:bodyPr/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101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og tab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iteltekst"/>
          <p:cNvSpPr txBox="1"/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109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og tabel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Titeltekst"/>
          <p:cNvSpPr txBox="1"/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117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21" name="Brødtekst, niveau et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22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eltekst"/>
          <p:cNvSpPr txBox="1"/>
          <p:nvPr>
            <p:ph type="title"/>
          </p:nvPr>
        </p:nvSpPr>
        <p:spPr>
          <a:xfrm>
            <a:off x="623887" y="0"/>
            <a:ext cx="7886701" cy="45624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Titeltekst</a:t>
            </a:r>
          </a:p>
        </p:txBody>
      </p:sp>
      <p:sp>
        <p:nvSpPr>
          <p:cNvPr id="30" name="Brødtekst, niveau et…"/>
          <p:cNvSpPr txBox="1"/>
          <p:nvPr>
            <p:ph type="body" sz="half" idx="1"/>
          </p:nvPr>
        </p:nvSpPr>
        <p:spPr>
          <a:xfrm>
            <a:off x="623887" y="4589462"/>
            <a:ext cx="7886701" cy="2268539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702128" indent="-244928">
              <a:spcBef>
                <a:spcPts val="500"/>
              </a:spcBef>
              <a:defRPr sz="2400"/>
            </a:lvl2pPr>
            <a:lvl3pPr marL="1143000" indent="-228600">
              <a:spcBef>
                <a:spcPts val="500"/>
              </a:spcBef>
              <a:defRPr sz="2400"/>
            </a:lvl3pPr>
            <a:lvl4pPr marL="1645920" indent="-274320">
              <a:spcBef>
                <a:spcPts val="500"/>
              </a:spcBef>
              <a:defRPr sz="2400"/>
            </a:lvl4pPr>
            <a:lvl5pPr marL="2103120" indent="-274320">
              <a:spcBef>
                <a:spcPts val="500"/>
              </a:spcBef>
              <a:defRPr sz="2400"/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31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39" name="Brødtekst, niveau et…"/>
          <p:cNvSpPr txBox="1"/>
          <p:nvPr>
            <p:ph type="body" sz="half" idx="1"/>
          </p:nvPr>
        </p:nvSpPr>
        <p:spPr>
          <a:xfrm>
            <a:off x="685800" y="1981200"/>
            <a:ext cx="3810000" cy="4876800"/>
          </a:xfrm>
          <a:prstGeom prst="rect">
            <a:avLst/>
          </a:prstGeom>
        </p:spPr>
        <p:txBody>
          <a:bodyPr/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40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eltekst"/>
          <p:cNvSpPr txBox="1"/>
          <p:nvPr>
            <p:ph type="title"/>
          </p:nvPr>
        </p:nvSpPr>
        <p:spPr>
          <a:xfrm>
            <a:off x="630237" y="365125"/>
            <a:ext cx="7886701" cy="1325563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48" name="Brødtekst, niveau et…"/>
          <p:cNvSpPr txBox="1"/>
          <p:nvPr>
            <p:ph type="body" sz="quarter" idx="1"/>
          </p:nvPr>
        </p:nvSpPr>
        <p:spPr>
          <a:xfrm>
            <a:off x="630237" y="1681163"/>
            <a:ext cx="3868740" cy="823914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b="1" sz="2400"/>
            </a:lvl1pPr>
            <a:lvl2pPr marL="702128" indent="-244928">
              <a:spcBef>
                <a:spcPts val="500"/>
              </a:spcBef>
              <a:defRPr b="1" sz="2400"/>
            </a:lvl2pPr>
            <a:lvl3pPr marL="1143000" indent="-228600">
              <a:spcBef>
                <a:spcPts val="500"/>
              </a:spcBef>
              <a:defRPr b="1" sz="2400"/>
            </a:lvl3pPr>
            <a:lvl4pPr marL="1645920" indent="-274320">
              <a:spcBef>
                <a:spcPts val="500"/>
              </a:spcBef>
              <a:defRPr b="1" sz="2400"/>
            </a:lvl4pPr>
            <a:lvl5pPr marL="2103120" indent="-274320">
              <a:spcBef>
                <a:spcPts val="500"/>
              </a:spcBef>
              <a:defRPr b="1" sz="2400"/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49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eltekst"/>
          <p:cNvSpPr txBox="1"/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57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Billede" descr="Billed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304800"/>
            <a:ext cx="9144001" cy="388267"/>
          </a:xfrm>
          <a:prstGeom prst="rect">
            <a:avLst/>
          </a:prstGeom>
          <a:ln w="12700">
            <a:miter lim="400000"/>
          </a:ln>
        </p:spPr>
      </p:pic>
      <p:sp>
        <p:nvSpPr>
          <p:cNvPr id="65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eltekst"/>
          <p:cNvSpPr txBox="1"/>
          <p:nvPr>
            <p:ph type="title"/>
          </p:nvPr>
        </p:nvSpPr>
        <p:spPr>
          <a:xfrm>
            <a:off x="630237" y="0"/>
            <a:ext cx="2949576" cy="20574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Titeltekst</a:t>
            </a:r>
          </a:p>
        </p:txBody>
      </p:sp>
      <p:sp>
        <p:nvSpPr>
          <p:cNvPr id="73" name="Brødtekst, niveau et…"/>
          <p:cNvSpPr txBox="1"/>
          <p:nvPr>
            <p:ph type="body" idx="1"/>
          </p:nvPr>
        </p:nvSpPr>
        <p:spPr>
          <a:xfrm>
            <a:off x="3887787" y="987425"/>
            <a:ext cx="4629152" cy="5870575"/>
          </a:xfrm>
          <a:prstGeom prst="rect">
            <a:avLst/>
          </a:prstGeom>
        </p:spPr>
        <p:txBody>
          <a:bodyPr/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74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Titeltekst"/>
          <p:cNvSpPr txBox="1"/>
          <p:nvPr>
            <p:ph type="title"/>
          </p:nvPr>
        </p:nvSpPr>
        <p:spPr>
          <a:xfrm>
            <a:off x="630237" y="0"/>
            <a:ext cx="2949576" cy="20574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Titeltekst</a:t>
            </a:r>
          </a:p>
        </p:txBody>
      </p:sp>
      <p:sp>
        <p:nvSpPr>
          <p:cNvPr id="82" name="Brødtekst, niveau et…"/>
          <p:cNvSpPr txBox="1"/>
          <p:nvPr>
            <p:ph type="body" sz="half" idx="1"/>
          </p:nvPr>
        </p:nvSpPr>
        <p:spPr>
          <a:xfrm>
            <a:off x="630237" y="2057400"/>
            <a:ext cx="2949576" cy="48006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620485" indent="-163285">
              <a:spcBef>
                <a:spcPts val="300"/>
              </a:spcBef>
              <a:defRPr sz="1600"/>
            </a:lvl2pPr>
            <a:lvl3pPr marL="1066800" indent="-152400">
              <a:spcBef>
                <a:spcPts val="300"/>
              </a:spcBef>
              <a:defRPr sz="1600"/>
            </a:lvl3pPr>
            <a:lvl4pPr marL="1554480" indent="-182880">
              <a:spcBef>
                <a:spcPts val="300"/>
              </a:spcBef>
              <a:defRPr sz="1600"/>
            </a:lvl4pPr>
            <a:lvl5pPr marL="2011679" indent="-182879">
              <a:spcBef>
                <a:spcPts val="300"/>
              </a:spcBef>
              <a:defRPr sz="1600"/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83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kst"/>
          <p:cNvSpPr txBox="1"/>
          <p:nvPr>
            <p:ph type="title"/>
          </p:nvPr>
        </p:nvSpPr>
        <p:spPr>
          <a:xfrm>
            <a:off x="685800" y="381000"/>
            <a:ext cx="7772400" cy="1600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normAutofit fontScale="100000" lnSpcReduction="0"/>
          </a:bodyPr>
          <a:lstStyle/>
          <a:p>
            <a:pPr/>
            <a:r>
              <a:t>Titeltekst</a:t>
            </a:r>
          </a:p>
        </p:txBody>
      </p:sp>
      <p:sp>
        <p:nvSpPr>
          <p:cNvPr id="3" name="Brødtekst, niveau et…"/>
          <p:cNvSpPr txBox="1"/>
          <p:nvPr>
            <p:ph type="body" idx="1"/>
          </p:nvPr>
        </p:nvSpPr>
        <p:spPr>
          <a:xfrm>
            <a:off x="685800" y="1981200"/>
            <a:ext cx="7772400" cy="4876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4" name="Lysbillednummer"/>
          <p:cNvSpPr txBox="1"/>
          <p:nvPr>
            <p:ph type="sldNum" sz="quarter" idx="2"/>
          </p:nvPr>
        </p:nvSpPr>
        <p:spPr>
          <a:xfrm>
            <a:off x="8176262" y="6248400"/>
            <a:ext cx="281939" cy="287085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>
            <a:spAutoFit/>
          </a:bodyPr>
          <a:lstStyle>
            <a:lvl1pPr algn="r">
              <a:defRPr sz="14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</p:sldLayoutIdLst>
  <p:transition xmlns:p14="http://schemas.microsoft.com/office/powerpoint/2010/main" spd="med" advClick="1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–"/>
        <a:tabLst/>
        <a:defRPr b="0" baseline="0" cap="none" i="0" spc="0" strike="noStrike" sz="3200" u="none"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–"/>
        <a:tabLst/>
        <a:defRPr b="0" baseline="0" cap="none" i="0" spc="0" strike="noStrike" sz="3200" u="none"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21945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»"/>
        <a:tabLst/>
        <a:defRPr b="0" baseline="0" cap="none" i="0" spc="0" strike="noStrike" sz="3200" u="none"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26924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31496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36068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40640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3" Type="http://schemas.openxmlformats.org/officeDocument/2006/relationships/image" Target="../media/image1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7.png"/><Relationship Id="rId3" Type="http://schemas.openxmlformats.org/officeDocument/2006/relationships/image" Target="../media/image1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3" Type="http://schemas.openxmlformats.org/officeDocument/2006/relationships/image" Target="../media/image1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image1.pdf" descr="image1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47737" y="2652713"/>
            <a:ext cx="7250114" cy="155257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image2.pdf" descr="image2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71612" y="2395538"/>
            <a:ext cx="6202365" cy="206692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image3.pdf" descr="image3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71525" y="1752600"/>
            <a:ext cx="7602540" cy="33528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image4.pdf" descr="image4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95400" y="1752600"/>
            <a:ext cx="6554790" cy="33528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60"/>
          <p:cNvSpPr txBox="1"/>
          <p:nvPr>
            <p:ph type="title"/>
          </p:nvPr>
        </p:nvSpPr>
        <p:spPr>
          <a:xfrm>
            <a:off x="685799" y="604552"/>
            <a:ext cx="7772401" cy="1143001"/>
          </a:xfrm>
          <a:prstGeom prst="rect">
            <a:avLst/>
          </a:prstGeom>
        </p:spPr>
        <p:txBody>
          <a:bodyPr lIns="0" tIns="0" rIns="0" bIns="0"/>
          <a:lstStyle>
            <a:lvl1pPr>
              <a:defRPr sz="3800"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ER-diagram</a:t>
            </a:r>
          </a:p>
        </p:txBody>
      </p:sp>
      <p:grpSp>
        <p:nvGrpSpPr>
          <p:cNvPr id="154" name="Group 78"/>
          <p:cNvGrpSpPr/>
          <p:nvPr/>
        </p:nvGrpSpPr>
        <p:grpSpPr>
          <a:xfrm>
            <a:off x="768111" y="1947587"/>
            <a:ext cx="7607777" cy="3476627"/>
            <a:chOff x="0" y="0"/>
            <a:chExt cx="7607775" cy="3476625"/>
          </a:xfrm>
        </p:grpSpPr>
        <p:grpSp>
          <p:nvGrpSpPr>
            <p:cNvPr id="139" name="Group 63"/>
            <p:cNvGrpSpPr/>
            <p:nvPr/>
          </p:nvGrpSpPr>
          <p:grpSpPr>
            <a:xfrm>
              <a:off x="-1" y="619293"/>
              <a:ext cx="2191734" cy="2266616"/>
              <a:chOff x="0" y="0"/>
              <a:chExt cx="2191732" cy="2266614"/>
            </a:xfrm>
          </p:grpSpPr>
          <p:grpSp>
            <p:nvGrpSpPr>
              <p:cNvPr id="137" name="Shape 61"/>
              <p:cNvGrpSpPr/>
              <p:nvPr/>
            </p:nvGrpSpPr>
            <p:grpSpPr>
              <a:xfrm>
                <a:off x="-1" y="0"/>
                <a:ext cx="2191734" cy="2266615"/>
                <a:chOff x="0" y="0"/>
                <a:chExt cx="2191732" cy="2266614"/>
              </a:xfrm>
            </p:grpSpPr>
            <p:sp>
              <p:nvSpPr>
                <p:cNvPr id="135" name="Rektangel"/>
                <p:cNvSpPr/>
                <p:nvPr/>
              </p:nvSpPr>
              <p:spPr>
                <a:xfrm>
                  <a:off x="-1" y="0"/>
                  <a:ext cx="2191734" cy="2266615"/>
                </a:xfrm>
                <a:prstGeom prst="rect">
                  <a:avLst/>
                </a:prstGeom>
                <a:solidFill>
                  <a:srgbClr val="B7D6DC"/>
                </a:solidFill>
                <a:ln w="9525" cap="flat">
                  <a:solidFill>
                    <a:srgbClr val="F35364"/>
                  </a:solidFill>
                  <a:prstDash val="solid"/>
                  <a:miter lim="800000"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>
                    <a:spcBef>
                      <a:spcPts val="1400"/>
                    </a:spcBef>
                    <a:defRPr sz="1800">
                      <a:latin typeface="Klint Pro Regular"/>
                      <a:ea typeface="Klint Pro Regular"/>
                      <a:cs typeface="Klint Pro Regular"/>
                      <a:sym typeface="Klint Pro Regular"/>
                    </a:defRPr>
                  </a:pPr>
                </a:p>
              </p:txBody>
            </p:sp>
            <p:sp>
              <p:nvSpPr>
                <p:cNvPr id="136" name="Kunder…"/>
                <p:cNvSpPr txBox="1"/>
                <p:nvPr/>
              </p:nvSpPr>
              <p:spPr>
                <a:xfrm>
                  <a:off x="4762" y="4762"/>
                  <a:ext cx="2182208" cy="20701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0" tIns="0" rIns="0" bIns="0" numCol="1" anchor="t">
                  <a:spAutoFit/>
                </a:bodyPr>
                <a:lstStyle/>
                <a:p>
                  <a:pPr algn="ctr">
                    <a:spcBef>
                      <a:spcPts val="1400"/>
                    </a:spcBef>
                    <a:defRPr sz="2000">
                      <a:latin typeface="Klint Pro Regular"/>
                      <a:ea typeface="Klint Pro Regular"/>
                      <a:cs typeface="Klint Pro Regular"/>
                      <a:sym typeface="Klint Pro Regular"/>
                    </a:defRPr>
                  </a:pPr>
                  <a:r>
                    <a:t>Kunder</a:t>
                  </a:r>
                  <a:endParaRPr sz="3200"/>
                </a:p>
                <a:p>
                  <a:pPr>
                    <a:spcBef>
                      <a:spcPts val="1400"/>
                    </a:spcBef>
                    <a:defRPr sz="1800">
                      <a:latin typeface="Klint Pro Bold"/>
                      <a:ea typeface="Klint Pro Bold"/>
                      <a:cs typeface="Klint Pro Bold"/>
                      <a:sym typeface="Klint Pro Bold"/>
                    </a:defRPr>
                  </a:pPr>
                  <a:r>
                    <a:t>  Kundeid</a:t>
                  </a:r>
                </a:p>
                <a:p>
                  <a:pPr>
                    <a:spcBef>
                      <a:spcPts val="1400"/>
                    </a:spcBef>
                    <a:defRPr sz="1800">
                      <a:latin typeface="Klint Pro Regular"/>
                      <a:ea typeface="Klint Pro Regular"/>
                      <a:cs typeface="Klint Pro Regular"/>
                      <a:sym typeface="Klint Pro Regular"/>
                    </a:defRPr>
                  </a:pPr>
                  <a:r>
                    <a:t>  Navn</a:t>
                  </a:r>
                </a:p>
                <a:p>
                  <a:pPr>
                    <a:spcBef>
                      <a:spcPts val="1400"/>
                    </a:spcBef>
                    <a:defRPr sz="1800">
                      <a:latin typeface="Klint Pro Regular"/>
                      <a:ea typeface="Klint Pro Regular"/>
                      <a:cs typeface="Klint Pro Regular"/>
                      <a:sym typeface="Klint Pro Regular"/>
                    </a:defRPr>
                  </a:pPr>
                  <a:r>
                    <a:t>  Adresse</a:t>
                  </a:r>
                </a:p>
                <a:p>
                  <a:pPr>
                    <a:spcBef>
                      <a:spcPts val="1400"/>
                    </a:spcBef>
                    <a:defRPr sz="1800">
                      <a:latin typeface="Klint Pro Regular"/>
                      <a:ea typeface="Klint Pro Regular"/>
                      <a:cs typeface="Klint Pro Regular"/>
                      <a:sym typeface="Klint Pro Regular"/>
                    </a:defRPr>
                  </a:pPr>
                  <a:r>
                    <a:t>  Postnr</a:t>
                  </a:r>
                </a:p>
              </p:txBody>
            </p:sp>
          </p:grpSp>
          <p:sp>
            <p:nvSpPr>
              <p:cNvPr id="138" name="Shape 62"/>
              <p:cNvSpPr/>
              <p:nvPr/>
            </p:nvSpPr>
            <p:spPr>
              <a:xfrm>
                <a:off x="-1" y="322656"/>
                <a:ext cx="2191733" cy="2"/>
              </a:xfrm>
              <a:prstGeom prst="line">
                <a:avLst/>
              </a:prstGeom>
              <a:noFill/>
              <a:ln w="9525" cap="flat">
                <a:solidFill>
                  <a:srgbClr val="F35364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pPr/>
              </a:p>
            </p:txBody>
          </p:sp>
        </p:grpSp>
        <p:sp>
          <p:nvSpPr>
            <p:cNvPr id="140" name="Shape 64"/>
            <p:cNvSpPr/>
            <p:nvPr/>
          </p:nvSpPr>
          <p:spPr>
            <a:xfrm>
              <a:off x="5016974" y="0"/>
              <a:ext cx="2514602" cy="1190625"/>
            </a:xfrm>
            <a:prstGeom prst="rect">
              <a:avLst/>
            </a:prstGeom>
            <a:solidFill>
              <a:srgbClr val="B7D6DC"/>
            </a:solidFill>
            <a:ln w="9525" cap="flat">
              <a:solidFill>
                <a:srgbClr val="F35364"/>
              </a:solidFill>
              <a:prstDash val="solid"/>
              <a:miter lim="8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/>
            <a:p>
              <a:pPr algn="ctr">
                <a:spcBef>
                  <a:spcPts val="1400"/>
                </a:spcBef>
                <a:defRPr sz="2000">
                  <a:latin typeface="Klint Pro Regular"/>
                  <a:ea typeface="Klint Pro Regular"/>
                  <a:cs typeface="Klint Pro Regular"/>
                  <a:sym typeface="Klint Pro Regular"/>
                </a:defRPr>
              </a:pPr>
              <a:r>
                <a:t>Telefon</a:t>
              </a:r>
              <a:endParaRPr sz="3200"/>
            </a:p>
            <a:p>
              <a:pPr>
                <a:spcBef>
                  <a:spcPts val="1400"/>
                </a:spcBef>
                <a:defRPr sz="1800">
                  <a:latin typeface="Klint Pro Bold"/>
                  <a:ea typeface="Klint Pro Bold"/>
                  <a:cs typeface="Klint Pro Bold"/>
                  <a:sym typeface="Klint Pro Bold"/>
                </a:defRPr>
              </a:pPr>
              <a:r>
                <a:t>  Kundeid</a:t>
              </a:r>
            </a:p>
            <a:p>
              <a:pPr>
                <a:spcBef>
                  <a:spcPts val="1400"/>
                </a:spcBef>
                <a:defRPr sz="1800">
                  <a:latin typeface="Klint Pro Regular"/>
                  <a:ea typeface="Klint Pro Regular"/>
                  <a:cs typeface="Klint Pro Regular"/>
                  <a:sym typeface="Klint Pro Regular"/>
                </a:defRPr>
              </a:pPr>
              <a:r>
                <a:t>  Telefon</a:t>
              </a:r>
            </a:p>
          </p:txBody>
        </p:sp>
        <p:sp>
          <p:nvSpPr>
            <p:cNvPr id="141" name="Shape 65"/>
            <p:cNvSpPr/>
            <p:nvPr/>
          </p:nvSpPr>
          <p:spPr>
            <a:xfrm>
              <a:off x="5016974" y="347653"/>
              <a:ext cx="2514602" cy="1"/>
            </a:xfrm>
            <a:prstGeom prst="line">
              <a:avLst/>
            </a:prstGeom>
            <a:noFill/>
            <a:ln w="9525" cap="flat">
              <a:solidFill>
                <a:srgbClr val="F35364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142" name="Shape 66"/>
            <p:cNvSpPr/>
            <p:nvPr/>
          </p:nvSpPr>
          <p:spPr>
            <a:xfrm>
              <a:off x="5093174" y="2286000"/>
              <a:ext cx="2514602" cy="1190626"/>
            </a:xfrm>
            <a:prstGeom prst="rect">
              <a:avLst/>
            </a:prstGeom>
            <a:solidFill>
              <a:srgbClr val="B7D6DC"/>
            </a:solidFill>
            <a:ln w="9525" cap="flat">
              <a:solidFill>
                <a:srgbClr val="F35364"/>
              </a:solidFill>
              <a:prstDash val="solid"/>
              <a:miter lim="8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/>
            <a:p>
              <a:pPr algn="ctr">
                <a:spcBef>
                  <a:spcPts val="1400"/>
                </a:spcBef>
                <a:defRPr sz="2000">
                  <a:latin typeface="Klint Pro Regular"/>
                  <a:ea typeface="Klint Pro Regular"/>
                  <a:cs typeface="Klint Pro Regular"/>
                  <a:sym typeface="Klint Pro Regular"/>
                </a:defRPr>
              </a:pPr>
              <a:r>
                <a:t>Post</a:t>
              </a:r>
              <a:endParaRPr sz="3200"/>
            </a:p>
            <a:p>
              <a:pPr>
                <a:spcBef>
                  <a:spcPts val="1400"/>
                </a:spcBef>
                <a:defRPr sz="1800">
                  <a:latin typeface="Klint Pro Bold"/>
                  <a:ea typeface="Klint Pro Bold"/>
                  <a:cs typeface="Klint Pro Bold"/>
                  <a:sym typeface="Klint Pro Bold"/>
                </a:defRPr>
              </a:pPr>
              <a:r>
                <a:t>  Postnr</a:t>
              </a:r>
            </a:p>
            <a:p>
              <a:pPr>
                <a:spcBef>
                  <a:spcPts val="1400"/>
                </a:spcBef>
                <a:defRPr sz="1800">
                  <a:latin typeface="Klint Pro Regular"/>
                  <a:ea typeface="Klint Pro Regular"/>
                  <a:cs typeface="Klint Pro Regular"/>
                  <a:sym typeface="Klint Pro Regular"/>
                </a:defRPr>
              </a:pPr>
              <a:r>
                <a:t>  By</a:t>
              </a:r>
            </a:p>
          </p:txBody>
        </p:sp>
        <p:sp>
          <p:nvSpPr>
            <p:cNvPr id="143" name="Shape 67"/>
            <p:cNvSpPr/>
            <p:nvPr/>
          </p:nvSpPr>
          <p:spPr>
            <a:xfrm>
              <a:off x="5093174" y="2619376"/>
              <a:ext cx="2514602" cy="1"/>
            </a:xfrm>
            <a:prstGeom prst="line">
              <a:avLst/>
            </a:prstGeom>
            <a:noFill/>
            <a:ln w="9525" cap="flat">
              <a:solidFill>
                <a:srgbClr val="F35364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grpSp>
          <p:nvGrpSpPr>
            <p:cNvPr id="146" name="Group 70"/>
            <p:cNvGrpSpPr/>
            <p:nvPr/>
          </p:nvGrpSpPr>
          <p:grpSpPr>
            <a:xfrm>
              <a:off x="2807174" y="762000"/>
              <a:ext cx="1524002" cy="609601"/>
              <a:chOff x="0" y="0"/>
              <a:chExt cx="1524001" cy="609600"/>
            </a:xfrm>
          </p:grpSpPr>
          <p:sp>
            <p:nvSpPr>
              <p:cNvPr id="144" name="Shape 68"/>
              <p:cNvSpPr/>
              <p:nvPr/>
            </p:nvSpPr>
            <p:spPr>
              <a:xfrm>
                <a:off x="0" y="0"/>
                <a:ext cx="1524002" cy="609601"/>
              </a:xfrm>
              <a:prstGeom prst="diamond">
                <a:avLst/>
              </a:prstGeom>
              <a:solidFill>
                <a:srgbClr val="FFFFFF"/>
              </a:solidFill>
              <a:ln w="9525" cap="flat">
                <a:solidFill>
                  <a:srgbClr val="F3536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Times New Roman"/>
                    <a:ea typeface="Times New Roman"/>
                    <a:cs typeface="Times New Roman"/>
                    <a:sym typeface="Times New Roman"/>
                  </a:defRPr>
                </a:pPr>
              </a:p>
            </p:txBody>
          </p:sp>
          <p:sp>
            <p:nvSpPr>
              <p:cNvPr id="145" name="Shape 69"/>
              <p:cNvSpPr txBox="1"/>
              <p:nvPr/>
            </p:nvSpPr>
            <p:spPr>
              <a:xfrm>
                <a:off x="589686" y="152400"/>
                <a:ext cx="344629" cy="2667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0" tIns="0" rIns="0" bIns="0" numCol="1" anchor="ctr">
                <a:spAutoFit/>
              </a:bodyPr>
              <a:lstStyle>
                <a:lvl1pPr algn="ctr">
                  <a:defRPr sz="1800">
                    <a:latin typeface="Klint Pro Regular"/>
                    <a:ea typeface="Klint Pro Regular"/>
                    <a:cs typeface="Klint Pro Regular"/>
                    <a:sym typeface="Klint Pro Regular"/>
                  </a:defRPr>
                </a:lvl1pPr>
              </a:lstStyle>
              <a:p>
                <a:pPr/>
                <a:r>
                  <a:t>har</a:t>
                </a:r>
              </a:p>
            </p:txBody>
          </p:sp>
        </p:grpSp>
        <p:grpSp>
          <p:nvGrpSpPr>
            <p:cNvPr id="149" name="Group 73"/>
            <p:cNvGrpSpPr/>
            <p:nvPr/>
          </p:nvGrpSpPr>
          <p:grpSpPr>
            <a:xfrm>
              <a:off x="2807174" y="2362200"/>
              <a:ext cx="1524002" cy="609601"/>
              <a:chOff x="0" y="0"/>
              <a:chExt cx="1524001" cy="609600"/>
            </a:xfrm>
          </p:grpSpPr>
          <p:sp>
            <p:nvSpPr>
              <p:cNvPr id="147" name="Shape 71"/>
              <p:cNvSpPr/>
              <p:nvPr/>
            </p:nvSpPr>
            <p:spPr>
              <a:xfrm>
                <a:off x="0" y="0"/>
                <a:ext cx="1524002" cy="609601"/>
              </a:xfrm>
              <a:prstGeom prst="diamond">
                <a:avLst/>
              </a:prstGeom>
              <a:solidFill>
                <a:srgbClr val="FFFFFF"/>
              </a:solidFill>
              <a:ln w="9525" cap="flat">
                <a:solidFill>
                  <a:srgbClr val="F35364"/>
                </a:solidFill>
                <a:prstDash val="solid"/>
                <a:miter lim="8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latin typeface="Times New Roman"/>
                    <a:ea typeface="Times New Roman"/>
                    <a:cs typeface="Times New Roman"/>
                    <a:sym typeface="Times New Roman"/>
                  </a:defRPr>
                </a:pPr>
              </a:p>
            </p:txBody>
          </p:sp>
          <p:sp>
            <p:nvSpPr>
              <p:cNvPr id="148" name="Shape 72"/>
              <p:cNvSpPr txBox="1"/>
              <p:nvPr/>
            </p:nvSpPr>
            <p:spPr>
              <a:xfrm>
                <a:off x="589686" y="171450"/>
                <a:ext cx="344629" cy="2667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0" tIns="0" rIns="0" bIns="0" numCol="1" anchor="ctr">
                <a:spAutoFit/>
              </a:bodyPr>
              <a:lstStyle>
                <a:lvl1pPr algn="ctr">
                  <a:defRPr sz="1800">
                    <a:latin typeface="Klint Pro Regular"/>
                    <a:ea typeface="Klint Pro Regular"/>
                    <a:cs typeface="Klint Pro Regular"/>
                    <a:sym typeface="Klint Pro Regular"/>
                  </a:defRPr>
                </a:lvl1pPr>
              </a:lstStyle>
              <a:p>
                <a:pPr/>
                <a:r>
                  <a:t>har</a:t>
                </a:r>
              </a:p>
            </p:txBody>
          </p:sp>
        </p:grpSp>
        <p:sp>
          <p:nvSpPr>
            <p:cNvPr id="150" name="Shape 74"/>
            <p:cNvSpPr/>
            <p:nvPr/>
          </p:nvSpPr>
          <p:spPr>
            <a:xfrm>
              <a:off x="2197574" y="1066800"/>
              <a:ext cx="609602" cy="1"/>
            </a:xfrm>
            <a:prstGeom prst="line">
              <a:avLst/>
            </a:prstGeom>
            <a:noFill/>
            <a:ln w="9525" cap="flat">
              <a:solidFill>
                <a:srgbClr val="F35364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151" name="Shape 75"/>
            <p:cNvSpPr/>
            <p:nvPr/>
          </p:nvSpPr>
          <p:spPr>
            <a:xfrm flipV="1">
              <a:off x="4331174" y="761999"/>
              <a:ext cx="685802" cy="304802"/>
            </a:xfrm>
            <a:prstGeom prst="line">
              <a:avLst/>
            </a:prstGeom>
            <a:noFill/>
            <a:ln w="9525" cap="flat">
              <a:solidFill>
                <a:srgbClr val="F35364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152" name="Shape 76"/>
            <p:cNvSpPr/>
            <p:nvPr/>
          </p:nvSpPr>
          <p:spPr>
            <a:xfrm>
              <a:off x="2197574" y="2590800"/>
              <a:ext cx="609602" cy="76202"/>
            </a:xfrm>
            <a:prstGeom prst="line">
              <a:avLst/>
            </a:prstGeom>
            <a:noFill/>
            <a:ln w="9525" cap="flat">
              <a:solidFill>
                <a:srgbClr val="F35364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  <p:sp>
          <p:nvSpPr>
            <p:cNvPr id="153" name="Shape 77"/>
            <p:cNvSpPr/>
            <p:nvPr/>
          </p:nvSpPr>
          <p:spPr>
            <a:xfrm>
              <a:off x="4331174" y="2667000"/>
              <a:ext cx="762002" cy="381002"/>
            </a:xfrm>
            <a:prstGeom prst="line">
              <a:avLst/>
            </a:prstGeom>
            <a:noFill/>
            <a:ln w="9525" cap="flat">
              <a:solidFill>
                <a:srgbClr val="F35364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/>
            </a:p>
          </p:txBody>
        </p:sp>
      </p:grpSp>
      <p:pic>
        <p:nvPicPr>
          <p:cNvPr id="155" name="Billede" descr="Billed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" y="304800"/>
            <a:ext cx="9144001" cy="38826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80"/>
          <p:cNvSpPr txBox="1"/>
          <p:nvPr>
            <p:ph type="title"/>
          </p:nvPr>
        </p:nvSpPr>
        <p:spPr>
          <a:xfrm>
            <a:off x="762000" y="381000"/>
            <a:ext cx="7772400" cy="11430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Egenskabsark</a:t>
            </a:r>
          </a:p>
        </p:txBody>
      </p:sp>
      <p:pic>
        <p:nvPicPr>
          <p:cNvPr id="158" name="image5.pdf" descr="image5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06537" y="1524000"/>
            <a:ext cx="7637464" cy="493395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9" name="Billede" descr="Billed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" y="270933"/>
            <a:ext cx="9144001" cy="38826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83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 lIns="0" tIns="0" rIns="0" bIns="0"/>
          <a:lstStyle>
            <a:lvl1pPr>
              <a:defRPr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Egenskabsark</a:t>
            </a:r>
          </a:p>
        </p:txBody>
      </p:sp>
      <p:pic>
        <p:nvPicPr>
          <p:cNvPr id="162" name="image6.pdf" descr="image6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85800" y="2024063"/>
            <a:ext cx="7770815" cy="4025902"/>
          </a:xfrm>
          <a:prstGeom prst="rect">
            <a:avLst/>
          </a:prstGeom>
          <a:ln w="12700">
            <a:miter lim="400000"/>
          </a:ln>
        </p:spPr>
      </p:pic>
      <p:pic>
        <p:nvPicPr>
          <p:cNvPr id="163" name="Billede" descr="Billed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" y="270933"/>
            <a:ext cx="9144001" cy="38826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86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 lIns="0" tIns="0" rIns="0" bIns="0"/>
          <a:lstStyle>
            <a:lvl1pPr>
              <a:defRPr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Egenskabsark</a:t>
            </a:r>
          </a:p>
        </p:txBody>
      </p:sp>
      <p:pic>
        <p:nvPicPr>
          <p:cNvPr id="166" name="image7.pdf" descr="image7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85800" y="2024063"/>
            <a:ext cx="7770815" cy="4025902"/>
          </a:xfrm>
          <a:prstGeom prst="rect">
            <a:avLst/>
          </a:prstGeom>
          <a:ln w="12700">
            <a:miter lim="400000"/>
          </a:ln>
        </p:spPr>
      </p:pic>
      <p:pic>
        <p:nvPicPr>
          <p:cNvPr id="167" name="Billede" descr="Billed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" y="270933"/>
            <a:ext cx="9144001" cy="38826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CC99"/>
      </a:accent1>
      <a:accent2>
        <a:srgbClr val="3333CC"/>
      </a:accent2>
      <a:accent3>
        <a:srgbClr val="8F8F8F"/>
      </a:accent3>
      <a:accent4>
        <a:srgbClr val="707070"/>
      </a:accent4>
      <a:accent5>
        <a:srgbClr val="AAE2CA"/>
      </a:accent5>
      <a:accent6>
        <a:srgbClr val="2D2DB9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CC99"/>
      </a:accent1>
      <a:accent2>
        <a:srgbClr val="3333CC"/>
      </a:accent2>
      <a:accent3>
        <a:srgbClr val="8F8F8F"/>
      </a:accent3>
      <a:accent4>
        <a:srgbClr val="707070"/>
      </a:accent4>
      <a:accent5>
        <a:srgbClr val="AAE2CA"/>
      </a:accent5>
      <a:accent6>
        <a:srgbClr val="2D2DB9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