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6D6D6"/>
          </a:solidFill>
        </a:fill>
      </a:tcStyle>
    </a:wholeTbl>
    <a:band2H>
      <a:tcTxStyle b="def" i="def"/>
      <a:tcStyle>
        <a:tcBdr/>
        <a:fill>
          <a:solidFill>
            <a:srgbClr val="ECECEC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CDC"/>
          </a:solidFill>
        </a:fill>
      </a:tcStyle>
    </a:wholeTbl>
    <a:band2H>
      <a:tcTxStyle b="def" i="def"/>
      <a:tcStyle>
        <a:tcBdr/>
        <a:fill>
          <a:solidFill>
            <a:schemeClr val="accent6">
              <a:lumOff val="63215"/>
            </a:scheme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CFCF"/>
          </a:solidFill>
        </a:fill>
      </a:tcStyle>
    </a:wholeTbl>
    <a:band2H>
      <a:tcTxStyle b="def" i="def"/>
      <a:tcStyle>
        <a:tcBdr/>
        <a:fill>
          <a:solidFill>
            <a:srgbClr val="E8E8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1" name="Shape 17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2589213" y="2514600"/>
            <a:ext cx="8915401" cy="2262783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Brødtekst, niveau et…"/>
          <p:cNvSpPr txBox="1"/>
          <p:nvPr>
            <p:ph type="body" sz="quarter" idx="1"/>
          </p:nvPr>
        </p:nvSpPr>
        <p:spPr>
          <a:xfrm>
            <a:off x="2589213" y="4777378"/>
            <a:ext cx="8915401" cy="1126285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>
                <a:solidFill>
                  <a:srgbClr val="595959"/>
                </a:solidFill>
              </a:defRPr>
            </a:lvl1pPr>
            <a:lvl2pPr marL="0" indent="0">
              <a:buClrTx/>
              <a:buSzTx/>
              <a:buNone/>
              <a:defRPr>
                <a:solidFill>
                  <a:srgbClr val="595959"/>
                </a:solidFill>
              </a:defRPr>
            </a:lvl2pPr>
            <a:lvl3pPr marL="0" indent="0">
              <a:buClrTx/>
              <a:buSzTx/>
              <a:buNone/>
              <a:defRPr>
                <a:solidFill>
                  <a:srgbClr val="595959"/>
                </a:solidFill>
              </a:defRPr>
            </a:lvl3pPr>
            <a:lvl4pPr marL="0" indent="0">
              <a:buClrTx/>
              <a:buSzTx/>
              <a:buNone/>
              <a:defRPr>
                <a:solidFill>
                  <a:srgbClr val="595959"/>
                </a:solidFill>
              </a:defRPr>
            </a:lvl4pPr>
            <a:lvl5pPr marL="0" indent="0">
              <a:buClrTx/>
              <a:buSzTx/>
              <a:buNone/>
              <a:defRPr>
                <a:solidFill>
                  <a:srgbClr val="595959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teltekst"/>
          <p:cNvSpPr txBox="1"/>
          <p:nvPr>
            <p:ph type="title"/>
          </p:nvPr>
        </p:nvSpPr>
        <p:spPr>
          <a:xfrm>
            <a:off x="2589210" y="0"/>
            <a:ext cx="3505201" cy="1422400"/>
          </a:xfrm>
          <a:prstGeom prst="rect">
            <a:avLst/>
          </a:prstGeom>
        </p:spPr>
        <p:txBody>
          <a:bodyPr anchor="b"/>
          <a:lstStyle>
            <a:lvl1pPr>
              <a:defRPr sz="2000"/>
            </a:lvl1pPr>
          </a:lstStyle>
          <a:p>
            <a:pPr/>
            <a:r>
              <a:t>Titeltekst</a:t>
            </a:r>
          </a:p>
        </p:txBody>
      </p:sp>
      <p:sp>
        <p:nvSpPr>
          <p:cNvPr id="87" name="Brødtekst, niveau et…"/>
          <p:cNvSpPr txBox="1"/>
          <p:nvPr>
            <p:ph type="body" sz="half" idx="1"/>
          </p:nvPr>
        </p:nvSpPr>
        <p:spPr>
          <a:xfrm>
            <a:off x="6323012" y="0"/>
            <a:ext cx="5181602" cy="6307140"/>
          </a:xfrm>
          <a:prstGeom prst="rect">
            <a:avLst/>
          </a:prstGeom>
        </p:spPr>
        <p:txBody>
          <a:bodyPr anchor="ctr"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88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iteltekst"/>
          <p:cNvSpPr txBox="1"/>
          <p:nvPr>
            <p:ph type="title"/>
          </p:nvPr>
        </p:nvSpPr>
        <p:spPr>
          <a:xfrm>
            <a:off x="2589213" y="4800600"/>
            <a:ext cx="8915401" cy="566738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/>
            <a:r>
              <a:t>Titeltekst</a:t>
            </a:r>
          </a:p>
        </p:txBody>
      </p:sp>
      <p:sp>
        <p:nvSpPr>
          <p:cNvPr id="96" name="Brødtekst, niveau et…"/>
          <p:cNvSpPr txBox="1"/>
          <p:nvPr>
            <p:ph type="body" sz="quarter" idx="1"/>
          </p:nvPr>
        </p:nvSpPr>
        <p:spPr>
          <a:xfrm>
            <a:off x="2589213" y="5367337"/>
            <a:ext cx="8915401" cy="493714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200"/>
            </a:lvl1pPr>
            <a:lvl2pPr marL="0" indent="0">
              <a:buClrTx/>
              <a:buSzTx/>
              <a:buNone/>
              <a:defRPr sz="1200"/>
            </a:lvl2pPr>
            <a:lvl3pPr marL="0" indent="0">
              <a:buClrTx/>
              <a:buSzTx/>
              <a:buNone/>
              <a:defRPr sz="1200"/>
            </a:lvl3pPr>
            <a:lvl4pPr marL="0" indent="0">
              <a:buClrTx/>
              <a:buSzTx/>
              <a:buNone/>
              <a:defRPr sz="1200"/>
            </a:lvl4pPr>
            <a:lvl5pPr marL="0" indent="0">
              <a:buClrTx/>
              <a:buSzTx/>
              <a:buNone/>
              <a:defRPr sz="12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9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eltekst"/>
          <p:cNvSpPr txBox="1"/>
          <p:nvPr>
            <p:ph type="title"/>
          </p:nvPr>
        </p:nvSpPr>
        <p:spPr>
          <a:xfrm>
            <a:off x="2589210" y="348859"/>
            <a:ext cx="8915402" cy="3638523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05" name="Brødtekst, niveau et…"/>
          <p:cNvSpPr txBox="1"/>
          <p:nvPr>
            <p:ph type="body" sz="half" idx="1"/>
          </p:nvPr>
        </p:nvSpPr>
        <p:spPr>
          <a:xfrm>
            <a:off x="2589210" y="3987379"/>
            <a:ext cx="8915402" cy="2289198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  <a:defRPr>
                <a:solidFill>
                  <a:srgbClr val="595959"/>
                </a:solidFill>
              </a:defRPr>
            </a:lvl1pPr>
            <a:lvl2pPr marL="0" indent="0">
              <a:buClrTx/>
              <a:buSzTx/>
              <a:buNone/>
              <a:defRPr>
                <a:solidFill>
                  <a:srgbClr val="595959"/>
                </a:solidFill>
              </a:defRPr>
            </a:lvl2pPr>
            <a:lvl3pPr marL="0" indent="0">
              <a:buClrTx/>
              <a:buSzTx/>
              <a:buNone/>
              <a:defRPr>
                <a:solidFill>
                  <a:srgbClr val="595959"/>
                </a:solidFill>
              </a:defRPr>
            </a:lvl3pPr>
            <a:lvl4pPr marL="0" indent="0">
              <a:buClrTx/>
              <a:buSzTx/>
              <a:buNone/>
              <a:defRPr>
                <a:solidFill>
                  <a:srgbClr val="595959"/>
                </a:solidFill>
              </a:defRPr>
            </a:lvl4pPr>
            <a:lvl5pPr marL="0" indent="0">
              <a:buClrTx/>
              <a:buSzTx/>
              <a:buNone/>
              <a:defRPr>
                <a:solidFill>
                  <a:srgbClr val="595959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0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iteltekst"/>
          <p:cNvSpPr txBox="1"/>
          <p:nvPr>
            <p:ph type="title"/>
          </p:nvPr>
        </p:nvSpPr>
        <p:spPr>
          <a:xfrm>
            <a:off x="2849947" y="609600"/>
            <a:ext cx="8393929" cy="2895600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14" name="Brødtekst, niveau et…"/>
          <p:cNvSpPr txBox="1"/>
          <p:nvPr>
            <p:ph type="body" sz="quarter" idx="1"/>
          </p:nvPr>
        </p:nvSpPr>
        <p:spPr>
          <a:xfrm>
            <a:off x="3275012" y="3505200"/>
            <a:ext cx="7536555" cy="381000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  <a:defRPr sz="1600">
                <a:solidFill>
                  <a:schemeClr val="accent4"/>
                </a:solidFill>
              </a:defRPr>
            </a:lvl1pPr>
            <a:lvl2pPr marL="0" indent="0">
              <a:buClrTx/>
              <a:buSzTx/>
              <a:buNone/>
              <a:defRPr sz="1600">
                <a:solidFill>
                  <a:schemeClr val="accent4"/>
                </a:solidFill>
              </a:defRPr>
            </a:lvl2pPr>
            <a:lvl3pPr marL="0" indent="0">
              <a:buClrTx/>
              <a:buSzTx/>
              <a:buNone/>
              <a:defRPr sz="1600">
                <a:solidFill>
                  <a:schemeClr val="accent4"/>
                </a:solidFill>
              </a:defRPr>
            </a:lvl3pPr>
            <a:lvl4pPr marL="0" indent="0">
              <a:buClrTx/>
              <a:buSzTx/>
              <a:buNone/>
              <a:defRPr sz="1600">
                <a:solidFill>
                  <a:schemeClr val="accent4"/>
                </a:solidFill>
              </a:defRPr>
            </a:lvl4pPr>
            <a:lvl5pPr marL="0" indent="0">
              <a:buClrTx/>
              <a:buSzTx/>
              <a:buNone/>
              <a:defRPr sz="1600">
                <a:solidFill>
                  <a:schemeClr val="accent4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15" name="Shape 38"/>
          <p:cNvSpPr txBox="1"/>
          <p:nvPr/>
        </p:nvSpPr>
        <p:spPr>
          <a:xfrm>
            <a:off x="2467652" y="372812"/>
            <a:ext cx="609602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chemeClr val="accent2">
                    <a:lumOff val="1669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116" name="Shape 39"/>
          <p:cNvSpPr txBox="1"/>
          <p:nvPr/>
        </p:nvSpPr>
        <p:spPr>
          <a:xfrm>
            <a:off x="11114851" y="2630113"/>
            <a:ext cx="609602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chemeClr val="accent2">
                    <a:lumOff val="1669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11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eltekst"/>
          <p:cNvSpPr txBox="1"/>
          <p:nvPr>
            <p:ph type="title"/>
          </p:nvPr>
        </p:nvSpPr>
        <p:spPr>
          <a:xfrm>
            <a:off x="2589213" y="723900"/>
            <a:ext cx="8915401" cy="4439345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25" name="Brødtekst, niveau et…"/>
          <p:cNvSpPr txBox="1"/>
          <p:nvPr>
            <p:ph type="body" sz="quarter" idx="1"/>
          </p:nvPr>
        </p:nvSpPr>
        <p:spPr>
          <a:xfrm>
            <a:off x="2589213" y="5181600"/>
            <a:ext cx="8915401" cy="167640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>
                <a:solidFill>
                  <a:srgbClr val="595959"/>
                </a:solidFill>
              </a:defRPr>
            </a:lvl1pPr>
            <a:lvl2pPr>
              <a:buClrTx/>
              <a:buChar char="´"/>
              <a:defRPr>
                <a:solidFill>
                  <a:srgbClr val="595959"/>
                </a:solidFill>
              </a:defRPr>
            </a:lvl2pPr>
            <a:lvl3pPr>
              <a:buClrTx/>
              <a:buChar char="´"/>
              <a:defRPr>
                <a:solidFill>
                  <a:srgbClr val="595959"/>
                </a:solidFill>
              </a:defRPr>
            </a:lvl3pPr>
            <a:lvl4pPr>
              <a:buClrTx/>
              <a:buChar char="´"/>
              <a:defRPr>
                <a:solidFill>
                  <a:srgbClr val="595959"/>
                </a:solidFill>
              </a:defRPr>
            </a:lvl4pPr>
            <a:lvl5pPr>
              <a:buClrTx/>
              <a:buChar char="´"/>
              <a:defRPr>
                <a:solidFill>
                  <a:srgbClr val="595959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2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iteltekst"/>
          <p:cNvSpPr txBox="1"/>
          <p:nvPr>
            <p:ph type="title"/>
          </p:nvPr>
        </p:nvSpPr>
        <p:spPr>
          <a:xfrm>
            <a:off x="2849947" y="389743"/>
            <a:ext cx="8393929" cy="3335313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34" name="Brødtekst, niveau et…"/>
          <p:cNvSpPr txBox="1"/>
          <p:nvPr>
            <p:ph type="body" sz="quarter" idx="1"/>
          </p:nvPr>
        </p:nvSpPr>
        <p:spPr>
          <a:xfrm>
            <a:off x="2589210" y="3725055"/>
            <a:ext cx="8915402" cy="1456546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1pPr>
            <a:lvl2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2pPr>
            <a:lvl3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3pPr>
            <a:lvl4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4pPr>
            <a:lvl5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35" name="Shape 46"/>
          <p:cNvSpPr txBox="1"/>
          <p:nvPr/>
        </p:nvSpPr>
        <p:spPr>
          <a:xfrm>
            <a:off x="2467652" y="372812"/>
            <a:ext cx="609602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chemeClr val="accent2">
                    <a:lumOff val="1669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136" name="Shape 47"/>
          <p:cNvSpPr txBox="1"/>
          <p:nvPr/>
        </p:nvSpPr>
        <p:spPr>
          <a:xfrm>
            <a:off x="11114851" y="2630113"/>
            <a:ext cx="609602" cy="11351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>
              <a:defRPr sz="8000">
                <a:solidFill>
                  <a:schemeClr val="accent2">
                    <a:lumOff val="1669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”</a:t>
            </a:r>
          </a:p>
        </p:txBody>
      </p:sp>
      <p:sp>
        <p:nvSpPr>
          <p:cNvPr id="13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eltekst"/>
          <p:cNvSpPr txBox="1"/>
          <p:nvPr>
            <p:ph type="title"/>
          </p:nvPr>
        </p:nvSpPr>
        <p:spPr>
          <a:xfrm>
            <a:off x="2589210" y="403445"/>
            <a:ext cx="8915402" cy="3327943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pPr/>
            <a:r>
              <a:t>Titeltekst</a:t>
            </a:r>
          </a:p>
        </p:txBody>
      </p:sp>
      <p:sp>
        <p:nvSpPr>
          <p:cNvPr id="145" name="Brødtekst, niveau et…"/>
          <p:cNvSpPr txBox="1"/>
          <p:nvPr>
            <p:ph type="body" sz="quarter" idx="1"/>
          </p:nvPr>
        </p:nvSpPr>
        <p:spPr>
          <a:xfrm>
            <a:off x="2589210" y="3731386"/>
            <a:ext cx="8915402" cy="1450214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1pPr>
            <a:lvl2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2pPr>
            <a:lvl3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3pPr>
            <a:lvl4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4pPr>
            <a:lvl5pPr marL="0" indent="0">
              <a:buClrTx/>
              <a:buSzTx/>
              <a:buNone/>
              <a:defRPr sz="2400">
                <a:solidFill>
                  <a:schemeClr val="accent2">
                    <a:lumOff val="16690"/>
                  </a:schemeClr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46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iteltekst"/>
          <p:cNvSpPr txBox="1"/>
          <p:nvPr>
            <p:ph type="title"/>
          </p:nvPr>
        </p:nvSpPr>
        <p:spPr>
          <a:xfrm>
            <a:off x="2592924" y="624110"/>
            <a:ext cx="8911688" cy="1509492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154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55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eltekst"/>
          <p:cNvSpPr txBox="1"/>
          <p:nvPr>
            <p:ph type="title"/>
          </p:nvPr>
        </p:nvSpPr>
        <p:spPr>
          <a:xfrm>
            <a:off x="9294810" y="0"/>
            <a:ext cx="2207604" cy="653862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Titeltekst</a:t>
            </a:r>
          </a:p>
        </p:txBody>
      </p:sp>
      <p:sp>
        <p:nvSpPr>
          <p:cNvPr id="163" name="Brødtekst, niveau et…"/>
          <p:cNvSpPr txBox="1"/>
          <p:nvPr>
            <p:ph type="body" idx="1"/>
          </p:nvPr>
        </p:nvSpPr>
        <p:spPr>
          <a:xfrm>
            <a:off x="2589210" y="627405"/>
            <a:ext cx="6477003" cy="6230595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1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Brødtekst, niveau 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2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2589210" y="344248"/>
            <a:ext cx="8915402" cy="3183303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Brødtekst, niveau et…"/>
          <p:cNvSpPr txBox="1"/>
          <p:nvPr>
            <p:ph type="body" sz="half" idx="1"/>
          </p:nvPr>
        </p:nvSpPr>
        <p:spPr>
          <a:xfrm>
            <a:off x="2589210" y="3530129"/>
            <a:ext cx="8915402" cy="2574902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2000">
                <a:solidFill>
                  <a:srgbClr val="595959"/>
                </a:solidFill>
              </a:defRPr>
            </a:lvl1pPr>
            <a:lvl2pPr marL="0" indent="0">
              <a:buClrTx/>
              <a:buSzTx/>
              <a:buNone/>
              <a:defRPr sz="2000">
                <a:solidFill>
                  <a:srgbClr val="595959"/>
                </a:solidFill>
              </a:defRPr>
            </a:lvl2pPr>
            <a:lvl3pPr marL="0" indent="0">
              <a:buClrTx/>
              <a:buSzTx/>
              <a:buNone/>
              <a:defRPr sz="2000">
                <a:solidFill>
                  <a:srgbClr val="595959"/>
                </a:solidFill>
              </a:defRPr>
            </a:lvl3pPr>
            <a:lvl4pPr marL="0" indent="0">
              <a:buClrTx/>
              <a:buSzTx/>
              <a:buNone/>
              <a:defRPr sz="2000">
                <a:solidFill>
                  <a:srgbClr val="595959"/>
                </a:solidFill>
              </a:defRPr>
            </a:lvl4pPr>
            <a:lvl5pPr marL="0" indent="0">
              <a:buClrTx/>
              <a:buSzTx/>
              <a:buNone/>
              <a:defRPr sz="2000">
                <a:solidFill>
                  <a:srgbClr val="595959"/>
                </a:solidFill>
              </a:defRPr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31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xfrm>
            <a:off x="2592924" y="624110"/>
            <a:ext cx="8911688" cy="1509492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Brødtekst, niveau et…"/>
          <p:cNvSpPr txBox="1"/>
          <p:nvPr>
            <p:ph type="body" sz="half" idx="1"/>
          </p:nvPr>
        </p:nvSpPr>
        <p:spPr>
          <a:xfrm>
            <a:off x="2589210" y="2133600"/>
            <a:ext cx="4313866" cy="4724400"/>
          </a:xfrm>
          <a:prstGeom prst="rect">
            <a:avLst/>
          </a:prstGeom>
        </p:spPr>
        <p:txBody>
          <a:bodyPr/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0" name="Lysbillednummer"/>
          <p:cNvSpPr txBox="1"/>
          <p:nvPr>
            <p:ph type="sldNum" sz="quarter" idx="2"/>
          </p:nvPr>
        </p:nvSpPr>
        <p:spPr>
          <a:xfrm>
            <a:off x="924994" y="753175"/>
            <a:ext cx="386587" cy="434339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2592924" y="624110"/>
            <a:ext cx="8911688" cy="131474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Brødtekst, niveau et…"/>
          <p:cNvSpPr txBox="1"/>
          <p:nvPr>
            <p:ph type="body" sz="quarter" idx="1"/>
          </p:nvPr>
        </p:nvSpPr>
        <p:spPr>
          <a:xfrm>
            <a:off x="2939371" y="1938851"/>
            <a:ext cx="3992734" cy="610115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/>
            </a:lvl1pPr>
            <a:lvl2pPr marL="0" indent="0">
              <a:buClrTx/>
              <a:buSzTx/>
              <a:buNone/>
              <a:defRPr sz="2400"/>
            </a:lvl2pPr>
            <a:lvl3pPr marL="0" indent="0">
              <a:buClrTx/>
              <a:buSzTx/>
              <a:buNone/>
              <a:defRPr sz="2400"/>
            </a:lvl3pPr>
            <a:lvl4pPr marL="0" indent="0">
              <a:buClrTx/>
              <a:buSzTx/>
              <a:buNone/>
              <a:defRPr sz="2400"/>
            </a:lvl4pPr>
            <a:lvl5pPr marL="0" indent="0">
              <a:buClrTx/>
              <a:buSzTx/>
              <a:buNone/>
              <a:defRPr sz="2400"/>
            </a:lvl5pPr>
          </a:lstStyle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xfrm>
            <a:off x="2592924" y="624110"/>
            <a:ext cx="8911688" cy="1280892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 kopi"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Kun titel ko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Lysbilled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2592925" y="624110"/>
            <a:ext cx="8911688" cy="1509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Brødtekst, niveau et…"/>
          <p:cNvSpPr txBox="1"/>
          <p:nvPr>
            <p:ph type="body" idx="1"/>
          </p:nvPr>
        </p:nvSpPr>
        <p:spPr>
          <a:xfrm>
            <a:off x="2589210" y="2133600"/>
            <a:ext cx="8915402" cy="472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Brødtekst, niveau et</a:t>
            </a:r>
          </a:p>
          <a:p>
            <a:pPr lvl="1"/>
            <a:r>
              <a:t>Brødtekst, niveau to</a:t>
            </a:r>
          </a:p>
          <a:p>
            <a:pPr lvl="2"/>
            <a:r>
              <a:t>Brødtekst, niveau tre</a:t>
            </a:r>
          </a:p>
          <a:p>
            <a:pPr lvl="3"/>
            <a:r>
              <a:t>Brødtekst, niveau fire</a:t>
            </a:r>
          </a:p>
          <a:p>
            <a:pPr lvl="4"/>
            <a:r>
              <a:t>Brødtekst, niveau fem</a:t>
            </a:r>
          </a:p>
        </p:txBody>
      </p:sp>
      <p:sp>
        <p:nvSpPr>
          <p:cNvPr id="4" name="Lysbillednummer"/>
          <p:cNvSpPr txBox="1"/>
          <p:nvPr>
            <p:ph type="sldNum" sz="quarter" idx="2"/>
          </p:nvPr>
        </p:nvSpPr>
        <p:spPr>
          <a:xfrm>
            <a:off x="5892800" y="6139181"/>
            <a:ext cx="2844800" cy="4343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2000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transition xmlns:p14="http://schemas.microsoft.com/office/powerpoint/2010/main" spd="med" advClick="1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600" u="none">
          <a:solidFill>
            <a:srgbClr val="868686"/>
          </a:solidFill>
          <a:uFillTx/>
          <a:latin typeface="Century Gothic"/>
          <a:ea typeface="Century Gothic"/>
          <a:cs typeface="Century Gothic"/>
          <a:sym typeface="Century Gothic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778668" marR="0" indent="-321468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1208314" marR="0" indent="-293914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1714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21717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2628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30861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35433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4000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2">
            <a:lumOff val="16690"/>
          </a:schemeClr>
        </a:buClr>
        <a:buSzPct val="100000"/>
        <a:buFontTx/>
        <a:buChar char=""/>
        <a:tabLst/>
        <a:defRPr b="0" baseline="0" cap="none" i="0" spc="0" strike="noStrike" sz="1800" u="none">
          <a:solidFill>
            <a:srgbClr val="404040"/>
          </a:solidFill>
          <a:uFillTx/>
          <a:latin typeface="Century Gothic"/>
          <a:ea typeface="Century Gothic"/>
          <a:cs typeface="Century Gothic"/>
          <a:sym typeface="Century Gothic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60"/>
          <p:cNvSpPr txBox="1"/>
          <p:nvPr>
            <p:ph type="title" idx="4294967295"/>
          </p:nvPr>
        </p:nvSpPr>
        <p:spPr>
          <a:xfrm>
            <a:off x="960957" y="3813904"/>
            <a:ext cx="8915401" cy="2262783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6000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Struktur- og flowdiagrammer</a:t>
            </a:r>
          </a:p>
        </p:txBody>
      </p:sp>
      <p:grpSp>
        <p:nvGrpSpPr>
          <p:cNvPr id="176" name="Group 63"/>
          <p:cNvGrpSpPr/>
          <p:nvPr/>
        </p:nvGrpSpPr>
        <p:grpSpPr>
          <a:xfrm>
            <a:off x="8603250" y="730481"/>
            <a:ext cx="2088921" cy="895254"/>
            <a:chOff x="0" y="0"/>
            <a:chExt cx="2088919" cy="895252"/>
          </a:xfrm>
        </p:grpSpPr>
        <p:sp>
          <p:nvSpPr>
            <p:cNvPr id="174" name="Shape 61"/>
            <p:cNvSpPr/>
            <p:nvPr/>
          </p:nvSpPr>
          <p:spPr>
            <a:xfrm>
              <a:off x="0" y="-1"/>
              <a:ext cx="2088920" cy="895254"/>
            </a:xfrm>
            <a:prstGeom prst="roundRect">
              <a:avLst>
                <a:gd name="adj" fmla="val 16667"/>
              </a:avLst>
            </a:prstGeom>
            <a:solidFill>
              <a:srgbClr val="F3F9FB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75" name="Shape 62"/>
            <p:cNvSpPr txBox="1"/>
            <p:nvPr/>
          </p:nvSpPr>
          <p:spPr>
            <a:xfrm>
              <a:off x="43702" y="339675"/>
              <a:ext cx="2001515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Start slideshow</a:t>
              </a:r>
            </a:p>
          </p:txBody>
        </p:sp>
      </p:grpSp>
      <p:grpSp>
        <p:nvGrpSpPr>
          <p:cNvPr id="179" name="Group 66"/>
          <p:cNvGrpSpPr/>
          <p:nvPr/>
        </p:nvGrpSpPr>
        <p:grpSpPr>
          <a:xfrm>
            <a:off x="8603249" y="2255944"/>
            <a:ext cx="2088922" cy="895255"/>
            <a:chOff x="0" y="-1"/>
            <a:chExt cx="2088920" cy="895253"/>
          </a:xfrm>
        </p:grpSpPr>
        <p:sp>
          <p:nvSpPr>
            <p:cNvPr id="177" name="Shape 64"/>
            <p:cNvSpPr/>
            <p:nvPr/>
          </p:nvSpPr>
          <p:spPr>
            <a:xfrm>
              <a:off x="-1" y="-2"/>
              <a:ext cx="2088922" cy="895255"/>
            </a:xfrm>
            <a:prstGeom prst="rect">
              <a:avLst/>
            </a:prstGeom>
            <a:solidFill>
              <a:srgbClr val="F3F9FB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78" name="Shape 65"/>
            <p:cNvSpPr txBox="1"/>
            <p:nvPr/>
          </p:nvSpPr>
          <p:spPr>
            <a:xfrm>
              <a:off x="-1" y="357291"/>
              <a:ext cx="2088922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Vis næste slide</a:t>
              </a:r>
            </a:p>
          </p:txBody>
        </p:sp>
      </p:grpSp>
      <p:grpSp>
        <p:nvGrpSpPr>
          <p:cNvPr id="182" name="Group 69"/>
          <p:cNvGrpSpPr/>
          <p:nvPr/>
        </p:nvGrpSpPr>
        <p:grpSpPr>
          <a:xfrm>
            <a:off x="8603249" y="3520294"/>
            <a:ext cx="2088920" cy="1268274"/>
            <a:chOff x="0" y="0"/>
            <a:chExt cx="2088919" cy="1268272"/>
          </a:xfrm>
        </p:grpSpPr>
        <p:sp>
          <p:nvSpPr>
            <p:cNvPr id="180" name="Shape 67"/>
            <p:cNvSpPr/>
            <p:nvPr/>
          </p:nvSpPr>
          <p:spPr>
            <a:xfrm>
              <a:off x="0" y="0"/>
              <a:ext cx="2088920" cy="1268273"/>
            </a:xfrm>
            <a:prstGeom prst="diamond">
              <a:avLst/>
            </a:prstGeom>
            <a:solidFill>
              <a:srgbClr val="F3F9FB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81" name="Shape 68"/>
            <p:cNvSpPr txBox="1"/>
            <p:nvPr/>
          </p:nvSpPr>
          <p:spPr>
            <a:xfrm>
              <a:off x="522229" y="526185"/>
              <a:ext cx="1044460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Flere slides?</a:t>
              </a:r>
            </a:p>
          </p:txBody>
        </p:sp>
      </p:grpSp>
      <p:grpSp>
        <p:nvGrpSpPr>
          <p:cNvPr id="185" name="Group 72"/>
          <p:cNvGrpSpPr/>
          <p:nvPr/>
        </p:nvGrpSpPr>
        <p:grpSpPr>
          <a:xfrm>
            <a:off x="8603246" y="5232267"/>
            <a:ext cx="2088921" cy="895253"/>
            <a:chOff x="0" y="0"/>
            <a:chExt cx="2088919" cy="895252"/>
          </a:xfrm>
        </p:grpSpPr>
        <p:sp>
          <p:nvSpPr>
            <p:cNvPr id="183" name="Shape 70"/>
            <p:cNvSpPr/>
            <p:nvPr/>
          </p:nvSpPr>
          <p:spPr>
            <a:xfrm>
              <a:off x="0" y="-1"/>
              <a:ext cx="2088920" cy="895254"/>
            </a:xfrm>
            <a:prstGeom prst="roundRect">
              <a:avLst>
                <a:gd name="adj" fmla="val 16667"/>
              </a:avLst>
            </a:prstGeom>
            <a:solidFill>
              <a:srgbClr val="F3F9FB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84" name="Shape 71"/>
            <p:cNvSpPr txBox="1"/>
            <p:nvPr/>
          </p:nvSpPr>
          <p:spPr>
            <a:xfrm>
              <a:off x="43702" y="339675"/>
              <a:ext cx="2001515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Slut</a:t>
              </a:r>
            </a:p>
          </p:txBody>
        </p:sp>
      </p:grpSp>
      <p:sp>
        <p:nvSpPr>
          <p:cNvPr id="186" name="Shape 79"/>
          <p:cNvSpPr/>
          <p:nvPr/>
        </p:nvSpPr>
        <p:spPr>
          <a:xfrm flipH="1">
            <a:off x="9647708" y="1633769"/>
            <a:ext cx="2" cy="614241"/>
          </a:xfrm>
          <a:prstGeom prst="line">
            <a:avLst/>
          </a:prstGeom>
          <a:ln w="127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7" name="Shape 80"/>
          <p:cNvSpPr/>
          <p:nvPr/>
        </p:nvSpPr>
        <p:spPr>
          <a:xfrm flipH="1">
            <a:off x="9647708" y="3159232"/>
            <a:ext cx="3" cy="354316"/>
          </a:xfrm>
          <a:prstGeom prst="line">
            <a:avLst/>
          </a:prstGeom>
          <a:ln w="127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8" name="Shape 81"/>
          <p:cNvSpPr/>
          <p:nvPr/>
        </p:nvSpPr>
        <p:spPr>
          <a:xfrm flipH="1">
            <a:off x="9647705" y="4795453"/>
            <a:ext cx="3" cy="428878"/>
          </a:xfrm>
          <a:prstGeom prst="line">
            <a:avLst/>
          </a:prstGeom>
          <a:ln w="127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9" name="Shape 76"/>
          <p:cNvSpPr/>
          <p:nvPr/>
        </p:nvSpPr>
        <p:spPr>
          <a:xfrm rot="10800000">
            <a:off x="9647705" y="1932980"/>
            <a:ext cx="1675328" cy="22214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8134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1524"/>
                </a:lnTo>
              </a:path>
            </a:pathLst>
          </a:custGeom>
          <a:ln w="12700" cap="rnd">
            <a:solidFill>
              <a:srgbClr val="F35364"/>
            </a:solidFill>
            <a:tailEnd type="triangle"/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90" name="Shape 77"/>
          <p:cNvSpPr txBox="1"/>
          <p:nvPr/>
        </p:nvSpPr>
        <p:spPr>
          <a:xfrm>
            <a:off x="10694385" y="3852853"/>
            <a:ext cx="390708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200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Ja</a:t>
            </a:r>
          </a:p>
        </p:txBody>
      </p:sp>
      <p:sp>
        <p:nvSpPr>
          <p:cNvPr id="191" name="Shape 78"/>
          <p:cNvSpPr txBox="1"/>
          <p:nvPr/>
        </p:nvSpPr>
        <p:spPr>
          <a:xfrm>
            <a:off x="9719684" y="4852990"/>
            <a:ext cx="481122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200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Nej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83"/>
          <p:cNvSpPr txBox="1"/>
          <p:nvPr>
            <p:ph type="body" sz="half" idx="1"/>
          </p:nvPr>
        </p:nvSpPr>
        <p:spPr>
          <a:xfrm>
            <a:off x="5007150" y="3263691"/>
            <a:ext cx="5975673" cy="285951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60000"/>
              </a:lnSpc>
              <a:buClr>
                <a:srgbClr val="1B5065"/>
              </a:buClr>
              <a:buFont typeface="Arial"/>
              <a:buChar char="•"/>
              <a:defRPr sz="22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Benyttes til at dokumentere en proces</a:t>
            </a:r>
            <a:endParaRPr>
              <a:solidFill>
                <a:srgbClr val="000000"/>
              </a:solidFill>
            </a:endParaRPr>
          </a:p>
          <a:p>
            <a:pPr>
              <a:lnSpc>
                <a:spcPct val="160000"/>
              </a:lnSpc>
              <a:buClr>
                <a:srgbClr val="1B5065"/>
              </a:buClr>
              <a:buFont typeface="Arial"/>
              <a:buChar char="•"/>
              <a:defRPr sz="22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Standard notation (ISO 5807)</a:t>
            </a:r>
          </a:p>
          <a:p>
            <a:pPr>
              <a:lnSpc>
                <a:spcPct val="160000"/>
              </a:lnSpc>
              <a:buClr>
                <a:srgbClr val="1B5065"/>
              </a:buClr>
              <a:buFont typeface="Arial"/>
              <a:buChar char="•"/>
              <a:defRPr sz="2200"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Kan benyttes til:</a:t>
            </a:r>
            <a:endParaRPr>
              <a:solidFill>
                <a:srgbClr val="000000"/>
              </a:solidFill>
            </a:endParaRPr>
          </a:p>
          <a:p>
            <a:pPr lvl="1">
              <a:buClr>
                <a:srgbClr val="1B5065"/>
              </a:buClr>
              <a:buFont typeface="Arial"/>
              <a:buChar char="•"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Dekomposition</a:t>
            </a:r>
            <a:endParaRPr>
              <a:solidFill>
                <a:srgbClr val="000000"/>
              </a:solidFill>
            </a:endParaRPr>
          </a:p>
          <a:p>
            <a:pPr lvl="1">
              <a:buClr>
                <a:srgbClr val="1B5065"/>
              </a:buClr>
              <a:buFont typeface="Arial"/>
              <a:buChar char="•"/>
              <a:defRPr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Algoritmedesign</a:t>
            </a:r>
          </a:p>
        </p:txBody>
      </p:sp>
      <p:grpSp>
        <p:nvGrpSpPr>
          <p:cNvPr id="196" name="Group 86"/>
          <p:cNvGrpSpPr/>
          <p:nvPr/>
        </p:nvGrpSpPr>
        <p:grpSpPr>
          <a:xfrm>
            <a:off x="2346320" y="2445991"/>
            <a:ext cx="1506074" cy="645463"/>
            <a:chOff x="0" y="0"/>
            <a:chExt cx="1506072" cy="645461"/>
          </a:xfrm>
        </p:grpSpPr>
        <p:sp>
          <p:nvSpPr>
            <p:cNvPr id="194" name="Shape 84"/>
            <p:cNvSpPr/>
            <p:nvPr/>
          </p:nvSpPr>
          <p:spPr>
            <a:xfrm>
              <a:off x="0" y="-1"/>
              <a:ext cx="1506074" cy="645463"/>
            </a:xfrm>
            <a:prstGeom prst="roundRect">
              <a:avLst>
                <a:gd name="adj" fmla="val 16667"/>
              </a:avLst>
            </a:prstGeom>
            <a:solidFill>
              <a:srgbClr val="FFFBF8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95" name="Shape 85"/>
            <p:cNvSpPr txBox="1"/>
            <p:nvPr/>
          </p:nvSpPr>
          <p:spPr>
            <a:xfrm>
              <a:off x="31508" y="214779"/>
              <a:ext cx="1443057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Start slideshow</a:t>
              </a:r>
            </a:p>
          </p:txBody>
        </p:sp>
      </p:grpSp>
      <p:grpSp>
        <p:nvGrpSpPr>
          <p:cNvPr id="199" name="Group 89"/>
          <p:cNvGrpSpPr/>
          <p:nvPr/>
        </p:nvGrpSpPr>
        <p:grpSpPr>
          <a:xfrm>
            <a:off x="2346319" y="3545822"/>
            <a:ext cx="1506075" cy="645463"/>
            <a:chOff x="0" y="0"/>
            <a:chExt cx="1506074" cy="645462"/>
          </a:xfrm>
        </p:grpSpPr>
        <p:sp>
          <p:nvSpPr>
            <p:cNvPr id="197" name="Shape 87"/>
            <p:cNvSpPr/>
            <p:nvPr/>
          </p:nvSpPr>
          <p:spPr>
            <a:xfrm>
              <a:off x="-1" y="-1"/>
              <a:ext cx="1506075" cy="645463"/>
            </a:xfrm>
            <a:prstGeom prst="rect">
              <a:avLst/>
            </a:prstGeom>
            <a:solidFill>
              <a:srgbClr val="FFFBF8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198" name="Shape 88"/>
            <p:cNvSpPr txBox="1"/>
            <p:nvPr/>
          </p:nvSpPr>
          <p:spPr>
            <a:xfrm>
              <a:off x="-1" y="227479"/>
              <a:ext cx="1506075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Vis næste slide</a:t>
              </a:r>
            </a:p>
          </p:txBody>
        </p:sp>
      </p:grpSp>
      <p:grpSp>
        <p:nvGrpSpPr>
          <p:cNvPr id="202" name="Group 92"/>
          <p:cNvGrpSpPr/>
          <p:nvPr/>
        </p:nvGrpSpPr>
        <p:grpSpPr>
          <a:xfrm>
            <a:off x="2346319" y="4457393"/>
            <a:ext cx="1506074" cy="914402"/>
            <a:chOff x="0" y="0"/>
            <a:chExt cx="1506072" cy="914400"/>
          </a:xfrm>
        </p:grpSpPr>
        <p:sp>
          <p:nvSpPr>
            <p:cNvPr id="200" name="Shape 90"/>
            <p:cNvSpPr/>
            <p:nvPr/>
          </p:nvSpPr>
          <p:spPr>
            <a:xfrm>
              <a:off x="0" y="0"/>
              <a:ext cx="1506074" cy="914401"/>
            </a:xfrm>
            <a:prstGeom prst="diamond">
              <a:avLst/>
            </a:prstGeom>
            <a:solidFill>
              <a:srgbClr val="FFFBF8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201" name="Shape 91"/>
            <p:cNvSpPr txBox="1"/>
            <p:nvPr/>
          </p:nvSpPr>
          <p:spPr>
            <a:xfrm>
              <a:off x="376518" y="241299"/>
              <a:ext cx="753038" cy="431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Flere slides?</a:t>
              </a:r>
            </a:p>
          </p:txBody>
        </p:sp>
      </p:grpSp>
      <p:grpSp>
        <p:nvGrpSpPr>
          <p:cNvPr id="205" name="Group 95"/>
          <p:cNvGrpSpPr/>
          <p:nvPr/>
        </p:nvGrpSpPr>
        <p:grpSpPr>
          <a:xfrm>
            <a:off x="2346318" y="5691694"/>
            <a:ext cx="1506074" cy="645462"/>
            <a:chOff x="0" y="0"/>
            <a:chExt cx="1506072" cy="645461"/>
          </a:xfrm>
        </p:grpSpPr>
        <p:sp>
          <p:nvSpPr>
            <p:cNvPr id="203" name="Shape 93"/>
            <p:cNvSpPr/>
            <p:nvPr/>
          </p:nvSpPr>
          <p:spPr>
            <a:xfrm>
              <a:off x="0" y="-1"/>
              <a:ext cx="1506074" cy="645463"/>
            </a:xfrm>
            <a:prstGeom prst="roundRect">
              <a:avLst>
                <a:gd name="adj" fmla="val 16667"/>
              </a:avLst>
            </a:prstGeom>
            <a:solidFill>
              <a:srgbClr val="FFFBF8"/>
            </a:solidFill>
            <a:ln w="15875" cap="rnd">
              <a:solidFill>
                <a:srgbClr val="F35364"/>
              </a:solidFill>
              <a:prstDash val="solid"/>
              <a:bevel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</a:p>
          </p:txBody>
        </p:sp>
        <p:sp>
          <p:nvSpPr>
            <p:cNvPr id="204" name="Shape 94"/>
            <p:cNvSpPr txBox="1"/>
            <p:nvPr/>
          </p:nvSpPr>
          <p:spPr>
            <a:xfrm>
              <a:off x="31508" y="214779"/>
              <a:ext cx="1443057" cy="2159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ctr">
                <a:defRPr sz="1400">
                  <a:latin typeface="Klint Pro Regular"/>
                  <a:ea typeface="Klint Pro Regular"/>
                  <a:cs typeface="Klint Pro Regular"/>
                  <a:sym typeface="Klint Pro Regular"/>
                </a:defRPr>
              </a:lvl1pPr>
            </a:lstStyle>
            <a:p>
              <a:pPr/>
              <a:r>
                <a:t>Slut</a:t>
              </a:r>
            </a:p>
          </p:txBody>
        </p:sp>
      </p:grpSp>
      <p:sp>
        <p:nvSpPr>
          <p:cNvPr id="206" name="Shape 104"/>
          <p:cNvSpPr/>
          <p:nvPr/>
        </p:nvSpPr>
        <p:spPr>
          <a:xfrm>
            <a:off x="3099355" y="3099248"/>
            <a:ext cx="2" cy="438639"/>
          </a:xfrm>
          <a:prstGeom prst="line">
            <a:avLst/>
          </a:prstGeom>
          <a:ln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7" name="Shape 105"/>
          <p:cNvSpPr/>
          <p:nvPr/>
        </p:nvSpPr>
        <p:spPr>
          <a:xfrm flipH="1">
            <a:off x="3099355" y="4199078"/>
            <a:ext cx="2" cy="251571"/>
          </a:xfrm>
          <a:prstGeom prst="line">
            <a:avLst/>
          </a:prstGeom>
          <a:ln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8" name="Shape 106"/>
          <p:cNvSpPr/>
          <p:nvPr/>
        </p:nvSpPr>
        <p:spPr>
          <a:xfrm flipH="1">
            <a:off x="3099354" y="5378541"/>
            <a:ext cx="3" cy="305219"/>
          </a:xfrm>
          <a:prstGeom prst="line">
            <a:avLst/>
          </a:prstGeom>
          <a:ln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09" name="Shape 99"/>
          <p:cNvSpPr/>
          <p:nvPr/>
        </p:nvSpPr>
        <p:spPr>
          <a:xfrm rot="10800000">
            <a:off x="3098906" y="3380692"/>
            <a:ext cx="1207880" cy="1533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8134" y="0"/>
                </a:move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21524"/>
                </a:lnTo>
              </a:path>
            </a:pathLst>
          </a:custGeom>
          <a:ln cap="rnd">
            <a:solidFill>
              <a:srgbClr val="F35364"/>
            </a:solidFill>
            <a:tailEnd type="triangle"/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10" name="Shape 100"/>
          <p:cNvSpPr txBox="1"/>
          <p:nvPr/>
        </p:nvSpPr>
        <p:spPr>
          <a:xfrm>
            <a:off x="3748692" y="4591866"/>
            <a:ext cx="256691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Ja</a:t>
            </a:r>
          </a:p>
        </p:txBody>
      </p:sp>
      <p:sp>
        <p:nvSpPr>
          <p:cNvPr id="211" name="Shape 101"/>
          <p:cNvSpPr txBox="1"/>
          <p:nvPr/>
        </p:nvSpPr>
        <p:spPr>
          <a:xfrm>
            <a:off x="3146723" y="5321183"/>
            <a:ext cx="344016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Nej</a:t>
            </a:r>
          </a:p>
        </p:txBody>
      </p:sp>
      <p:pic>
        <p:nvPicPr>
          <p:cNvPr id="212" name="pasted-image.pdf" descr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48850" y="-10164417"/>
            <a:ext cx="14379789" cy="12756912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Shape 103"/>
          <p:cNvSpPr txBox="1"/>
          <p:nvPr/>
        </p:nvSpPr>
        <p:spPr>
          <a:xfrm>
            <a:off x="1097280" y="65644"/>
            <a:ext cx="10058401" cy="1737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 algn="ctr" defTabSz="914400">
              <a:lnSpc>
                <a:spcPct val="85000"/>
              </a:lnSpc>
              <a:defRPr spc="-10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Flowdiagrammer (flowcharts)</a:t>
            </a:r>
          </a:p>
        </p:txBody>
      </p:sp>
      <p:pic>
        <p:nvPicPr>
          <p:cNvPr id="214" name="Billede" descr="Billed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108"/>
          <p:cNvSpPr txBox="1"/>
          <p:nvPr/>
        </p:nvSpPr>
        <p:spPr>
          <a:xfrm>
            <a:off x="-7883" y="-112441"/>
            <a:ext cx="12207766" cy="162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 algn="ctr" defTabSz="914400">
              <a:lnSpc>
                <a:spcPct val="85000"/>
              </a:lnSpc>
              <a:defRPr spc="-10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Flowdiagram – basale figurer</a:t>
            </a:r>
          </a:p>
        </p:txBody>
      </p:sp>
      <p:sp>
        <p:nvSpPr>
          <p:cNvPr id="217" name="Shape 109"/>
          <p:cNvSpPr txBox="1"/>
          <p:nvPr>
            <p:ph type="body" sz="quarter" idx="4294967295"/>
          </p:nvPr>
        </p:nvSpPr>
        <p:spPr>
          <a:xfrm>
            <a:off x="4066116" y="2774440"/>
            <a:ext cx="1988996" cy="446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60000"/>
              </a:lnSpc>
              <a:buSzTx/>
              <a:buFont typeface="Wingdings 3"/>
              <a:buNone/>
              <a:defRPr sz="16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Pil (flowline)</a:t>
            </a:r>
          </a:p>
        </p:txBody>
      </p:sp>
      <p:sp>
        <p:nvSpPr>
          <p:cNvPr id="218" name="Shape 110"/>
          <p:cNvSpPr/>
          <p:nvPr/>
        </p:nvSpPr>
        <p:spPr>
          <a:xfrm>
            <a:off x="7261993" y="1872775"/>
            <a:ext cx="3337061" cy="430278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19" name="Shape 111"/>
          <p:cNvSpPr/>
          <p:nvPr/>
        </p:nvSpPr>
        <p:spPr>
          <a:xfrm>
            <a:off x="3903057" y="1872775"/>
            <a:ext cx="2813256" cy="430278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20" name="Shape 112"/>
          <p:cNvSpPr/>
          <p:nvPr/>
        </p:nvSpPr>
        <p:spPr>
          <a:xfrm>
            <a:off x="1516311" y="1872775"/>
            <a:ext cx="1871329" cy="430278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21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7553" y="2824707"/>
            <a:ext cx="1099524" cy="210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image3.png" descr="image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7553" y="3461523"/>
            <a:ext cx="1099524" cy="553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age4.png" descr="image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887553" y="4411703"/>
            <a:ext cx="1099524" cy="5534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image5.png" descr="image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16872" y="5278037"/>
            <a:ext cx="1099526" cy="826478"/>
          </a:xfrm>
          <a:prstGeom prst="rect">
            <a:avLst/>
          </a:prstGeom>
          <a:ln w="12700">
            <a:miter lim="400000"/>
          </a:ln>
        </p:spPr>
      </p:pic>
      <p:sp>
        <p:nvSpPr>
          <p:cNvPr id="225" name="Shape 117"/>
          <p:cNvSpPr txBox="1"/>
          <p:nvPr/>
        </p:nvSpPr>
        <p:spPr>
          <a:xfrm>
            <a:off x="4066116" y="3568647"/>
            <a:ext cx="2350616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60000"/>
              </a:lnSpc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Start/Stop (terminal)</a:t>
            </a:r>
          </a:p>
        </p:txBody>
      </p:sp>
      <p:sp>
        <p:nvSpPr>
          <p:cNvPr id="226" name="Shape 118"/>
          <p:cNvSpPr txBox="1"/>
          <p:nvPr/>
        </p:nvSpPr>
        <p:spPr>
          <a:xfrm>
            <a:off x="4066116" y="4542314"/>
            <a:ext cx="2869133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60000"/>
              </a:lnSpc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Trin i processen (process)</a:t>
            </a:r>
          </a:p>
        </p:txBody>
      </p:sp>
      <p:sp>
        <p:nvSpPr>
          <p:cNvPr id="227" name="Shape 119"/>
          <p:cNvSpPr txBox="1"/>
          <p:nvPr/>
        </p:nvSpPr>
        <p:spPr>
          <a:xfrm>
            <a:off x="4066116" y="5515979"/>
            <a:ext cx="2614141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60000"/>
              </a:lnSpc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Beslutning (Decision)</a:t>
            </a:r>
          </a:p>
        </p:txBody>
      </p:sp>
      <p:sp>
        <p:nvSpPr>
          <p:cNvPr id="228" name="Shape 120"/>
          <p:cNvSpPr txBox="1"/>
          <p:nvPr/>
        </p:nvSpPr>
        <p:spPr>
          <a:xfrm>
            <a:off x="7391490" y="2775996"/>
            <a:ext cx="3078064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60000"/>
              </a:lnSpc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Viser hvilken vej processen går</a:t>
            </a:r>
          </a:p>
        </p:txBody>
      </p:sp>
      <p:sp>
        <p:nvSpPr>
          <p:cNvPr id="229" name="Shape 121"/>
          <p:cNvSpPr txBox="1"/>
          <p:nvPr/>
        </p:nvSpPr>
        <p:spPr>
          <a:xfrm>
            <a:off x="7391490" y="3570200"/>
            <a:ext cx="3078064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60000"/>
              </a:lnSpc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Viser start og slut på en proces</a:t>
            </a:r>
          </a:p>
        </p:txBody>
      </p:sp>
      <p:sp>
        <p:nvSpPr>
          <p:cNvPr id="230" name="Shape 122"/>
          <p:cNvSpPr txBox="1"/>
          <p:nvPr/>
        </p:nvSpPr>
        <p:spPr>
          <a:xfrm>
            <a:off x="7349157" y="4526935"/>
            <a:ext cx="3385269" cy="805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Vise en eller flere operationer, som </a:t>
            </a:r>
            <a:br/>
            <a:r>
              <a:t>påvirker processen eller data</a:t>
            </a:r>
          </a:p>
        </p:txBody>
      </p:sp>
      <p:sp>
        <p:nvSpPr>
          <p:cNvPr id="231" name="Shape 123"/>
          <p:cNvSpPr txBox="1"/>
          <p:nvPr/>
        </p:nvSpPr>
        <p:spPr>
          <a:xfrm>
            <a:off x="7349157" y="5492135"/>
            <a:ext cx="3385269" cy="966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>
              <a:spcBef>
                <a:spcPts val="1000"/>
              </a:spcBef>
              <a:defRPr sz="16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Vise en betinget operation, som kan </a:t>
            </a:r>
            <a:br/>
            <a:r>
              <a:t>have to udfald: ja eller nej. Der går </a:t>
            </a:r>
            <a:br/>
            <a:r>
              <a:t>således altid to pile ud fra denne</a:t>
            </a:r>
          </a:p>
        </p:txBody>
      </p:sp>
      <p:sp>
        <p:nvSpPr>
          <p:cNvPr id="232" name="Shape 124"/>
          <p:cNvSpPr txBox="1"/>
          <p:nvPr/>
        </p:nvSpPr>
        <p:spPr>
          <a:xfrm>
            <a:off x="1604278" y="1915985"/>
            <a:ext cx="1988997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ANSVISO-form</a:t>
            </a:r>
          </a:p>
        </p:txBody>
      </p:sp>
      <p:sp>
        <p:nvSpPr>
          <p:cNvPr id="233" name="Shape 125"/>
          <p:cNvSpPr txBox="1"/>
          <p:nvPr/>
        </p:nvSpPr>
        <p:spPr>
          <a:xfrm>
            <a:off x="3986819" y="1926618"/>
            <a:ext cx="2829131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Navn</a:t>
            </a:r>
          </a:p>
        </p:txBody>
      </p:sp>
      <p:sp>
        <p:nvSpPr>
          <p:cNvPr id="234" name="Shape 126"/>
          <p:cNvSpPr txBox="1"/>
          <p:nvPr/>
        </p:nvSpPr>
        <p:spPr>
          <a:xfrm>
            <a:off x="7349157" y="1934605"/>
            <a:ext cx="2669999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Beskrivelse</a:t>
            </a:r>
          </a:p>
        </p:txBody>
      </p:sp>
      <p:pic>
        <p:nvPicPr>
          <p:cNvPr id="235" name="Billede" descr="Billed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image6.jpg" descr="image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54134" y="2082712"/>
            <a:ext cx="7246510" cy="4825050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Shape 129"/>
          <p:cNvSpPr/>
          <p:nvPr/>
        </p:nvSpPr>
        <p:spPr>
          <a:xfrm>
            <a:off x="5154414" y="3519665"/>
            <a:ext cx="6556459" cy="2254239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39" name="Shape 130"/>
          <p:cNvSpPr/>
          <p:nvPr/>
        </p:nvSpPr>
        <p:spPr>
          <a:xfrm>
            <a:off x="5134913" y="2723651"/>
            <a:ext cx="4863229" cy="564011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240" name="pasted-image.pdf" descr="pasted-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48850" y="-10164417"/>
            <a:ext cx="14379789" cy="12756912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hape 132"/>
          <p:cNvSpPr txBox="1"/>
          <p:nvPr/>
        </p:nvSpPr>
        <p:spPr>
          <a:xfrm>
            <a:off x="1097280" y="65644"/>
            <a:ext cx="10058401" cy="1737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 algn="ctr" defTabSz="914400">
              <a:lnSpc>
                <a:spcPct val="85000"/>
              </a:lnSpc>
              <a:defRPr spc="-10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Øvelse 2</a:t>
            </a:r>
          </a:p>
        </p:txBody>
      </p:sp>
      <p:sp>
        <p:nvSpPr>
          <p:cNvPr id="242" name="Shape 133"/>
          <p:cNvSpPr txBox="1"/>
          <p:nvPr/>
        </p:nvSpPr>
        <p:spPr>
          <a:xfrm>
            <a:off x="4609172" y="2667063"/>
            <a:ext cx="5975672" cy="579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algn="ctr">
              <a:lnSpc>
                <a:spcPct val="160000"/>
              </a:lnSpc>
              <a:spcBef>
                <a:spcPts val="1000"/>
              </a:spcBef>
              <a:defRPr sz="22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Grupper på 2     |    varighed: 20 min</a:t>
            </a:r>
          </a:p>
        </p:txBody>
      </p:sp>
      <p:sp>
        <p:nvSpPr>
          <p:cNvPr id="243" name="Shape 134"/>
          <p:cNvSpPr txBox="1"/>
          <p:nvPr>
            <p:ph type="body" idx="1"/>
          </p:nvPr>
        </p:nvSpPr>
        <p:spPr>
          <a:xfrm>
            <a:off x="5347091" y="3784541"/>
            <a:ext cx="8915401" cy="3777624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F35364"/>
              </a:buClr>
              <a:buFont typeface="Arial"/>
              <a:buChar char="•"/>
              <a:defRPr sz="1700">
                <a:solidFill>
                  <a:srgbClr val="011820"/>
                </a:solidFill>
              </a:defRPr>
            </a:pPr>
            <a:r>
              <a:t>Tegn et flowdiagram for brygning af kaffe</a:t>
            </a:r>
          </a:p>
          <a:p>
            <a:pPr>
              <a:buClr>
                <a:srgbClr val="F35364"/>
              </a:buClr>
              <a:buFont typeface="Arial"/>
              <a:buChar char="•"/>
              <a:defRPr sz="1700">
                <a:solidFill>
                  <a:srgbClr val="011820"/>
                </a:solidFill>
              </a:defRPr>
            </a:pPr>
            <a:r>
              <a:t>Kaffen skal brygges på gammeldags manerer:</a:t>
            </a:r>
            <a:br/>
            <a:r>
              <a:t>Direkte i kanden med en kaffetragt og et filter</a:t>
            </a:r>
          </a:p>
          <a:p>
            <a:pPr>
              <a:buClr>
                <a:srgbClr val="F35364"/>
              </a:buClr>
              <a:buFont typeface="Arial"/>
              <a:buChar char="•"/>
              <a:defRPr sz="1700">
                <a:solidFill>
                  <a:srgbClr val="011820"/>
                </a:solidFill>
              </a:defRPr>
            </a:pPr>
            <a:r>
              <a:t>Der skal kunne vælges mellem normal og stærk kaffe</a:t>
            </a:r>
          </a:p>
          <a:p>
            <a:pPr>
              <a:buClr>
                <a:srgbClr val="F35364"/>
              </a:buClr>
              <a:buFont typeface="Arial"/>
              <a:buChar char="•"/>
              <a:defRPr sz="1700">
                <a:solidFill>
                  <a:srgbClr val="011820"/>
                </a:solidFill>
              </a:defRPr>
            </a:pPr>
            <a:r>
              <a:t>Der skal brygges en helt kandefuld</a:t>
            </a:r>
          </a:p>
        </p:txBody>
      </p:sp>
      <p:pic>
        <p:nvPicPr>
          <p:cNvPr id="244" name="Billede" descr="Billed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B7D6D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onnector 171"/>
          <p:cNvSpPr/>
          <p:nvPr/>
        </p:nvSpPr>
        <p:spPr>
          <a:xfrm>
            <a:off x="8531590" y="5261555"/>
            <a:ext cx="2" cy="762857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47" name="Connector 151"/>
          <p:cNvSpPr/>
          <p:nvPr/>
        </p:nvSpPr>
        <p:spPr>
          <a:xfrm flipV="1">
            <a:off x="3945489" y="5502695"/>
            <a:ext cx="994805" cy="2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48" name="Shape 136"/>
          <p:cNvSpPr txBox="1"/>
          <p:nvPr>
            <p:ph type="title"/>
          </p:nvPr>
        </p:nvSpPr>
        <p:spPr>
          <a:xfrm>
            <a:off x="-47444" y="727660"/>
            <a:ext cx="12286889" cy="723926"/>
          </a:xfrm>
          <a:prstGeom prst="rect">
            <a:avLst/>
          </a:prstGeom>
        </p:spPr>
        <p:txBody>
          <a:bodyPr lIns="0" tIns="0" rIns="0" bIns="0"/>
          <a:lstStyle>
            <a:lvl1pPr algn="ctr" defTabSz="402336">
              <a:defRPr sz="4200">
                <a:solidFill>
                  <a:srgbClr val="FFFBF8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Flowdiagram - kaffebrygning</a:t>
            </a:r>
          </a:p>
        </p:txBody>
      </p:sp>
      <p:sp>
        <p:nvSpPr>
          <p:cNvPr id="249" name="Shape 137"/>
          <p:cNvSpPr/>
          <p:nvPr/>
        </p:nvSpPr>
        <p:spPr>
          <a:xfrm>
            <a:off x="3310487" y="5077514"/>
            <a:ext cx="1270002" cy="8503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0" name="Shape 138"/>
          <p:cNvSpPr/>
          <p:nvPr/>
        </p:nvSpPr>
        <p:spPr>
          <a:xfrm>
            <a:off x="3310487" y="2008563"/>
            <a:ext cx="1270002" cy="403524"/>
          </a:xfrm>
          <a:prstGeom prst="rect">
            <a:avLst/>
          </a:prstGeom>
          <a:solidFill>
            <a:srgbClr val="F35364"/>
          </a:solidFill>
          <a:ln w="15875" cap="rnd">
            <a:solidFill>
              <a:srgbClr val="FFFFFF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1" name="Shape 139"/>
          <p:cNvSpPr/>
          <p:nvPr/>
        </p:nvSpPr>
        <p:spPr>
          <a:xfrm>
            <a:off x="3310487" y="2618283"/>
            <a:ext cx="1270002" cy="403525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2" name="Shape 140"/>
          <p:cNvSpPr/>
          <p:nvPr/>
        </p:nvSpPr>
        <p:spPr>
          <a:xfrm>
            <a:off x="3310487" y="3228004"/>
            <a:ext cx="1270002" cy="403525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3" name="Shape 141"/>
          <p:cNvSpPr/>
          <p:nvPr/>
        </p:nvSpPr>
        <p:spPr>
          <a:xfrm>
            <a:off x="3310487" y="3837725"/>
            <a:ext cx="1270002" cy="403525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4" name="Shape 142"/>
          <p:cNvSpPr/>
          <p:nvPr/>
        </p:nvSpPr>
        <p:spPr>
          <a:xfrm>
            <a:off x="3310487" y="4456312"/>
            <a:ext cx="1270002" cy="403524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5" name="Shape 143"/>
          <p:cNvSpPr/>
          <p:nvPr/>
        </p:nvSpPr>
        <p:spPr>
          <a:xfrm>
            <a:off x="1673722" y="5232313"/>
            <a:ext cx="1218226" cy="540766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6" name="Shape 144"/>
          <p:cNvSpPr/>
          <p:nvPr/>
        </p:nvSpPr>
        <p:spPr>
          <a:xfrm>
            <a:off x="4933389" y="5232313"/>
            <a:ext cx="1268259" cy="540766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57" name="Shape 192"/>
          <p:cNvSpPr/>
          <p:nvPr/>
        </p:nvSpPr>
        <p:spPr>
          <a:xfrm>
            <a:off x="3944820" y="2426280"/>
            <a:ext cx="314" cy="184068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58" name="Shape 193"/>
          <p:cNvSpPr/>
          <p:nvPr/>
        </p:nvSpPr>
        <p:spPr>
          <a:xfrm>
            <a:off x="3945561" y="3029842"/>
            <a:ext cx="76" cy="212479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59" name="Shape 194"/>
          <p:cNvSpPr/>
          <p:nvPr/>
        </p:nvSpPr>
        <p:spPr>
          <a:xfrm>
            <a:off x="3945504" y="3639565"/>
            <a:ext cx="17" cy="194674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0" name="Shape 195"/>
          <p:cNvSpPr/>
          <p:nvPr/>
        </p:nvSpPr>
        <p:spPr>
          <a:xfrm>
            <a:off x="3945490" y="4249285"/>
            <a:ext cx="6" cy="228691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1" name="Shape 196"/>
          <p:cNvSpPr/>
          <p:nvPr/>
        </p:nvSpPr>
        <p:spPr>
          <a:xfrm>
            <a:off x="3945489" y="4867871"/>
            <a:ext cx="3" cy="240871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2" name="Shape 197"/>
          <p:cNvSpPr/>
          <p:nvPr/>
        </p:nvSpPr>
        <p:spPr>
          <a:xfrm flipH="1" flipV="1">
            <a:off x="2902401" y="5501347"/>
            <a:ext cx="403723" cy="524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3" name="Shape 198"/>
          <p:cNvSpPr/>
          <p:nvPr/>
        </p:nvSpPr>
        <p:spPr>
          <a:xfrm>
            <a:off x="2240838" y="5783078"/>
            <a:ext cx="1016" cy="696778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4" name="Shape 199"/>
          <p:cNvSpPr/>
          <p:nvPr/>
        </p:nvSpPr>
        <p:spPr>
          <a:xfrm>
            <a:off x="5623724" y="5783078"/>
            <a:ext cx="1016" cy="696778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5" name="Shape 200"/>
          <p:cNvSpPr/>
          <p:nvPr/>
        </p:nvSpPr>
        <p:spPr>
          <a:xfrm flipH="1" flipV="1">
            <a:off x="2245044" y="6486900"/>
            <a:ext cx="3381521" cy="5435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6" name="Shape 155"/>
          <p:cNvSpPr/>
          <p:nvPr/>
        </p:nvSpPr>
        <p:spPr>
          <a:xfrm>
            <a:off x="3800808" y="6324940"/>
            <a:ext cx="263948" cy="268355"/>
          </a:xfrm>
          <a:prstGeom prst="ellipse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67" name="Shape 156"/>
          <p:cNvSpPr txBox="1"/>
          <p:nvPr/>
        </p:nvSpPr>
        <p:spPr>
          <a:xfrm>
            <a:off x="3839467" y="6370224"/>
            <a:ext cx="18664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12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268" name="Shape 201"/>
          <p:cNvSpPr/>
          <p:nvPr/>
        </p:nvSpPr>
        <p:spPr>
          <a:xfrm>
            <a:off x="8530590" y="1893570"/>
            <a:ext cx="1" cy="394972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69" name="Shape 158"/>
          <p:cNvSpPr/>
          <p:nvPr/>
        </p:nvSpPr>
        <p:spPr>
          <a:xfrm>
            <a:off x="8399611" y="1668531"/>
            <a:ext cx="263948" cy="268355"/>
          </a:xfrm>
          <a:prstGeom prst="ellipse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70" name="Shape 159"/>
          <p:cNvSpPr txBox="1"/>
          <p:nvPr/>
        </p:nvSpPr>
        <p:spPr>
          <a:xfrm>
            <a:off x="8438270" y="1713815"/>
            <a:ext cx="186643" cy="177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>
            <a:lvl1pPr algn="ctr">
              <a:defRPr sz="12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271" name="Shape 160"/>
          <p:cNvSpPr/>
          <p:nvPr/>
        </p:nvSpPr>
        <p:spPr>
          <a:xfrm>
            <a:off x="7858490" y="2261281"/>
            <a:ext cx="1420925" cy="436361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72" name="Shape 161"/>
          <p:cNvSpPr/>
          <p:nvPr/>
        </p:nvSpPr>
        <p:spPr>
          <a:xfrm>
            <a:off x="7896590" y="3129856"/>
            <a:ext cx="1270002" cy="820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73" name="Shape 162"/>
          <p:cNvSpPr/>
          <p:nvPr/>
        </p:nvSpPr>
        <p:spPr>
          <a:xfrm>
            <a:off x="7896590" y="4259072"/>
            <a:ext cx="1270002" cy="820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F35364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74" name="Shape 163"/>
          <p:cNvSpPr/>
          <p:nvPr/>
        </p:nvSpPr>
        <p:spPr>
          <a:xfrm>
            <a:off x="7909290" y="5274438"/>
            <a:ext cx="1244602" cy="526695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F35364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75" name="Shape 164"/>
          <p:cNvSpPr/>
          <p:nvPr/>
        </p:nvSpPr>
        <p:spPr>
          <a:xfrm>
            <a:off x="7909290" y="6068188"/>
            <a:ext cx="1244602" cy="464906"/>
          </a:xfrm>
          <a:prstGeom prst="rect">
            <a:avLst/>
          </a:prstGeom>
          <a:solidFill>
            <a:srgbClr val="F35364"/>
          </a:solidFill>
          <a:ln w="15875" cap="rnd">
            <a:solidFill>
              <a:srgbClr val="FFFFFF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276" name="Shape 202"/>
          <p:cNvSpPr/>
          <p:nvPr/>
        </p:nvSpPr>
        <p:spPr>
          <a:xfrm>
            <a:off x="7421961" y="2092990"/>
            <a:ext cx="1096594" cy="2555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7" name="Shape 203"/>
          <p:cNvSpPr/>
          <p:nvPr/>
        </p:nvSpPr>
        <p:spPr>
          <a:xfrm>
            <a:off x="7423542" y="2094577"/>
            <a:ext cx="11243" cy="2554534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8" name="Shape 204"/>
          <p:cNvSpPr/>
          <p:nvPr/>
        </p:nvSpPr>
        <p:spPr>
          <a:xfrm>
            <a:off x="7435273" y="4662253"/>
            <a:ext cx="456955" cy="981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79" name="Shape 205"/>
          <p:cNvSpPr/>
          <p:nvPr/>
        </p:nvSpPr>
        <p:spPr>
          <a:xfrm>
            <a:off x="8531072" y="2711661"/>
            <a:ext cx="670" cy="393766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0" name="Shape 206"/>
          <p:cNvSpPr/>
          <p:nvPr/>
        </p:nvSpPr>
        <p:spPr>
          <a:xfrm>
            <a:off x="8531072" y="3957230"/>
            <a:ext cx="215" cy="290335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1" name="Shape 207"/>
          <p:cNvSpPr/>
          <p:nvPr/>
        </p:nvSpPr>
        <p:spPr>
          <a:xfrm>
            <a:off x="8531072" y="5078838"/>
            <a:ext cx="214" cy="187664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2" name="Shape 208"/>
          <p:cNvSpPr/>
          <p:nvPr/>
        </p:nvSpPr>
        <p:spPr>
          <a:xfrm>
            <a:off x="9163925" y="3537565"/>
            <a:ext cx="579046" cy="11094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3" name="Shape 209"/>
          <p:cNvSpPr/>
          <p:nvPr/>
        </p:nvSpPr>
        <p:spPr>
          <a:xfrm flipH="1">
            <a:off x="9747846" y="2897982"/>
            <a:ext cx="2180" cy="643932"/>
          </a:xfrm>
          <a:prstGeom prst="line">
            <a:avLst/>
          </a:prstGeom>
          <a:ln w="25400" cap="rnd">
            <a:solidFill>
              <a:srgbClr val="F35364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284" name="Shape 175"/>
          <p:cNvSpPr txBox="1"/>
          <p:nvPr/>
        </p:nvSpPr>
        <p:spPr>
          <a:xfrm>
            <a:off x="4589415" y="5178870"/>
            <a:ext cx="390708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200">
                <a:solidFill>
                  <a:srgbClr val="01182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Ja</a:t>
            </a:r>
          </a:p>
        </p:txBody>
      </p:sp>
      <p:sp>
        <p:nvSpPr>
          <p:cNvPr id="285" name="Shape 176"/>
          <p:cNvSpPr txBox="1"/>
          <p:nvPr/>
        </p:nvSpPr>
        <p:spPr>
          <a:xfrm>
            <a:off x="2976035" y="5166170"/>
            <a:ext cx="481122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200">
                <a:solidFill>
                  <a:srgbClr val="01182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Nej</a:t>
            </a:r>
          </a:p>
        </p:txBody>
      </p:sp>
      <p:sp>
        <p:nvSpPr>
          <p:cNvPr id="286" name="Shape 177"/>
          <p:cNvSpPr txBox="1"/>
          <p:nvPr/>
        </p:nvSpPr>
        <p:spPr>
          <a:xfrm>
            <a:off x="7476652" y="4386827"/>
            <a:ext cx="481122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200">
                <a:solidFill>
                  <a:srgbClr val="01182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Nej</a:t>
            </a:r>
          </a:p>
        </p:txBody>
      </p:sp>
      <p:sp>
        <p:nvSpPr>
          <p:cNvPr id="287" name="Shape 178"/>
          <p:cNvSpPr txBox="1"/>
          <p:nvPr/>
        </p:nvSpPr>
        <p:spPr>
          <a:xfrm>
            <a:off x="9182342" y="3252518"/>
            <a:ext cx="390708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200">
                <a:solidFill>
                  <a:srgbClr val="01182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Ja</a:t>
            </a:r>
          </a:p>
        </p:txBody>
      </p:sp>
      <p:sp>
        <p:nvSpPr>
          <p:cNvPr id="288" name="Shape 179"/>
          <p:cNvSpPr txBox="1"/>
          <p:nvPr>
            <p:ph type="body" sz="quarter" idx="4294967295"/>
          </p:nvPr>
        </p:nvSpPr>
        <p:spPr>
          <a:xfrm>
            <a:off x="3441729" y="2068892"/>
            <a:ext cx="1109293" cy="39008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44000"/>
              </a:lnSpc>
              <a:buSzTx/>
              <a:buFont typeface="Wingdings 3"/>
              <a:buNone/>
              <a:defRPr sz="1400">
                <a:solidFill>
                  <a:srgbClr val="F5F4F3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At lave kaffe</a:t>
            </a:r>
          </a:p>
        </p:txBody>
      </p:sp>
      <p:sp>
        <p:nvSpPr>
          <p:cNvPr id="289" name="Shape 180"/>
          <p:cNvSpPr txBox="1"/>
          <p:nvPr/>
        </p:nvSpPr>
        <p:spPr>
          <a:xfrm>
            <a:off x="3310487" y="2706316"/>
            <a:ext cx="1282708" cy="3900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algn="ctr">
              <a:lnSpc>
                <a:spcPct val="16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Kog vand</a:t>
            </a:r>
          </a:p>
        </p:txBody>
      </p:sp>
      <p:sp>
        <p:nvSpPr>
          <p:cNvPr id="290" name="Shape 181"/>
          <p:cNvSpPr txBox="1"/>
          <p:nvPr/>
        </p:nvSpPr>
        <p:spPr>
          <a:xfrm>
            <a:off x="3304135" y="3238353"/>
            <a:ext cx="1282709" cy="440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Kande tømmes </a:t>
            </a:r>
            <a:br/>
            <a:r>
              <a:t>og skylles</a:t>
            </a:r>
          </a:p>
        </p:txBody>
      </p:sp>
      <p:sp>
        <p:nvSpPr>
          <p:cNvPr id="291" name="Shape 182"/>
          <p:cNvSpPr txBox="1"/>
          <p:nvPr/>
        </p:nvSpPr>
        <p:spPr>
          <a:xfrm>
            <a:off x="3304135" y="3855292"/>
            <a:ext cx="1282709" cy="440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Tragten sættes</a:t>
            </a:r>
            <a:br/>
            <a:r>
              <a:t>på kande</a:t>
            </a:r>
          </a:p>
        </p:txBody>
      </p:sp>
      <p:sp>
        <p:nvSpPr>
          <p:cNvPr id="292" name="Shape 183"/>
          <p:cNvSpPr txBox="1"/>
          <p:nvPr/>
        </p:nvSpPr>
        <p:spPr>
          <a:xfrm>
            <a:off x="3291435" y="4472379"/>
            <a:ext cx="1282708" cy="440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Filter puttes </a:t>
            </a:r>
            <a:br/>
            <a:r>
              <a:t>i tragten</a:t>
            </a:r>
          </a:p>
        </p:txBody>
      </p:sp>
      <p:sp>
        <p:nvSpPr>
          <p:cNvPr id="293" name="Shape 184"/>
          <p:cNvSpPr txBox="1"/>
          <p:nvPr/>
        </p:nvSpPr>
        <p:spPr>
          <a:xfrm>
            <a:off x="1545803" y="5268098"/>
            <a:ext cx="1436800" cy="6723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 sz="9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Put kaffe i:</a:t>
            </a:r>
            <a:br/>
            <a:r>
              <a:t>1 strøget måleske</a:t>
            </a:r>
            <a:br/>
            <a:r>
              <a:t>pr 2 kopper kaffe</a:t>
            </a:r>
          </a:p>
        </p:txBody>
      </p:sp>
      <p:sp>
        <p:nvSpPr>
          <p:cNvPr id="294" name="Shape 185"/>
          <p:cNvSpPr txBox="1"/>
          <p:nvPr/>
        </p:nvSpPr>
        <p:spPr>
          <a:xfrm>
            <a:off x="4940293" y="5257283"/>
            <a:ext cx="1254451" cy="6723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 sz="9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Put kaffe i:</a:t>
            </a:r>
            <a:br/>
            <a:r>
              <a:t>1 måleske med top</a:t>
            </a:r>
            <a:br/>
            <a:r>
              <a:t>pr 2 kopper kaffe</a:t>
            </a:r>
          </a:p>
        </p:txBody>
      </p:sp>
      <p:sp>
        <p:nvSpPr>
          <p:cNvPr id="295" name="Shape 186"/>
          <p:cNvSpPr txBox="1"/>
          <p:nvPr/>
        </p:nvSpPr>
        <p:spPr>
          <a:xfrm>
            <a:off x="3302244" y="5369806"/>
            <a:ext cx="1282708" cy="3900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algn="ctr">
              <a:lnSpc>
                <a:spcPct val="16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stærk kaffe</a:t>
            </a:r>
          </a:p>
        </p:txBody>
      </p:sp>
      <p:sp>
        <p:nvSpPr>
          <p:cNvPr id="296" name="Shape 187"/>
          <p:cNvSpPr txBox="1"/>
          <p:nvPr/>
        </p:nvSpPr>
        <p:spPr>
          <a:xfrm>
            <a:off x="7914041" y="2287036"/>
            <a:ext cx="1282709" cy="3910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Tragten fyldes</a:t>
            </a:r>
            <a:br/>
            <a:r>
              <a:t>med kogende vand</a:t>
            </a:r>
          </a:p>
        </p:txBody>
      </p:sp>
      <p:sp>
        <p:nvSpPr>
          <p:cNvPr id="297" name="Shape 188"/>
          <p:cNvSpPr txBox="1"/>
          <p:nvPr/>
        </p:nvSpPr>
        <p:spPr>
          <a:xfrm>
            <a:off x="7908525" y="3368779"/>
            <a:ext cx="1282709" cy="440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Er der vand</a:t>
            </a:r>
            <a:br/>
            <a:r>
              <a:t>i tragten?</a:t>
            </a:r>
          </a:p>
        </p:txBody>
      </p:sp>
      <p:sp>
        <p:nvSpPr>
          <p:cNvPr id="298" name="Shape 189"/>
          <p:cNvSpPr txBox="1"/>
          <p:nvPr/>
        </p:nvSpPr>
        <p:spPr>
          <a:xfrm>
            <a:off x="7895528" y="4552616"/>
            <a:ext cx="1282709" cy="4408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Er kanden </a:t>
            </a:r>
            <a:br/>
            <a:r>
              <a:t>fuld?</a:t>
            </a:r>
          </a:p>
        </p:txBody>
      </p:sp>
      <p:sp>
        <p:nvSpPr>
          <p:cNvPr id="299" name="Shape 190"/>
          <p:cNvSpPr txBox="1"/>
          <p:nvPr/>
        </p:nvSpPr>
        <p:spPr>
          <a:xfrm>
            <a:off x="7895528" y="5287341"/>
            <a:ext cx="1282709" cy="530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algn="ctr">
              <a:lnSpc>
                <a:spcPct val="80000"/>
              </a:lnSpc>
              <a:spcBef>
                <a:spcPts val="1000"/>
              </a:spcBef>
              <a:defRPr sz="11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Tragt tages af</a:t>
            </a:r>
            <a:br/>
            <a:r>
              <a:t>Filter kasseres og</a:t>
            </a:r>
            <a:br/>
            <a:r>
              <a:t>låg sættes på</a:t>
            </a:r>
          </a:p>
        </p:txBody>
      </p:sp>
      <p:sp>
        <p:nvSpPr>
          <p:cNvPr id="300" name="Shape 191"/>
          <p:cNvSpPr txBox="1"/>
          <p:nvPr/>
        </p:nvSpPr>
        <p:spPr>
          <a:xfrm>
            <a:off x="8044598" y="6182489"/>
            <a:ext cx="1109294" cy="390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420623">
              <a:lnSpc>
                <a:spcPct val="160000"/>
              </a:lnSpc>
              <a:spcBef>
                <a:spcPts val="900"/>
              </a:spcBef>
              <a:defRPr sz="1200">
                <a:solidFill>
                  <a:srgbClr val="F5F4F3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Kaffen er klar</a:t>
            </a:r>
          </a:p>
        </p:txBody>
      </p:sp>
      <p:sp>
        <p:nvSpPr>
          <p:cNvPr id="301" name="Shape 202"/>
          <p:cNvSpPr/>
          <p:nvPr/>
        </p:nvSpPr>
        <p:spPr>
          <a:xfrm flipH="1" flipV="1">
            <a:off x="8650889" y="2894256"/>
            <a:ext cx="1096594" cy="2555"/>
          </a:xfrm>
          <a:prstGeom prst="line">
            <a:avLst/>
          </a:prstGeom>
          <a:ln w="25400" cap="rnd">
            <a:solidFill>
              <a:srgbClr val="F35364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pic>
        <p:nvPicPr>
          <p:cNvPr id="302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3F9F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212"/>
          <p:cNvSpPr txBox="1"/>
          <p:nvPr/>
        </p:nvSpPr>
        <p:spPr>
          <a:xfrm>
            <a:off x="-7883" y="-290241"/>
            <a:ext cx="12207766" cy="162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>
            <a:lvl1pPr algn="ctr" defTabSz="914400">
              <a:lnSpc>
                <a:spcPct val="85000"/>
              </a:lnSpc>
              <a:defRPr spc="-100" sz="48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Flowdiagram – avancerede figurer</a:t>
            </a:r>
          </a:p>
        </p:txBody>
      </p:sp>
      <p:sp>
        <p:nvSpPr>
          <p:cNvPr id="305" name="Shape 213"/>
          <p:cNvSpPr txBox="1"/>
          <p:nvPr>
            <p:ph type="body" sz="quarter" idx="4294967295"/>
          </p:nvPr>
        </p:nvSpPr>
        <p:spPr>
          <a:xfrm>
            <a:off x="3590549" y="2368545"/>
            <a:ext cx="1988996" cy="4461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60000"/>
              </a:lnSpc>
              <a:buSzTx/>
              <a:buFont typeface="Wingdings 3"/>
              <a:buNone/>
              <a:defRPr sz="1400"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Input/Output</a:t>
            </a:r>
          </a:p>
        </p:txBody>
      </p:sp>
      <p:sp>
        <p:nvSpPr>
          <p:cNvPr id="306" name="Shape 214"/>
          <p:cNvSpPr/>
          <p:nvPr/>
        </p:nvSpPr>
        <p:spPr>
          <a:xfrm>
            <a:off x="7002835" y="1578954"/>
            <a:ext cx="3337061" cy="430277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07" name="Shape 215"/>
          <p:cNvSpPr/>
          <p:nvPr/>
        </p:nvSpPr>
        <p:spPr>
          <a:xfrm>
            <a:off x="3643900" y="1578954"/>
            <a:ext cx="2813256" cy="430277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08" name="Shape 216"/>
          <p:cNvSpPr/>
          <p:nvPr/>
        </p:nvSpPr>
        <p:spPr>
          <a:xfrm>
            <a:off x="1257153" y="1578954"/>
            <a:ext cx="1871328" cy="430277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03B4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09" name="Shape 217"/>
          <p:cNvSpPr txBox="1"/>
          <p:nvPr/>
        </p:nvSpPr>
        <p:spPr>
          <a:xfrm>
            <a:off x="3600363" y="3295156"/>
            <a:ext cx="2350616" cy="342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1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Kommentarer</a:t>
            </a:r>
          </a:p>
        </p:txBody>
      </p:sp>
      <p:sp>
        <p:nvSpPr>
          <p:cNvPr id="310" name="Shape 218"/>
          <p:cNvSpPr txBox="1"/>
          <p:nvPr/>
        </p:nvSpPr>
        <p:spPr>
          <a:xfrm>
            <a:off x="3603261" y="4206264"/>
            <a:ext cx="2869133" cy="303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 defTabSz="452627">
              <a:lnSpc>
                <a:spcPct val="128000"/>
              </a:lnSpc>
              <a:spcBef>
                <a:spcPts val="900"/>
              </a:spcBef>
              <a:defRPr sz="9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Underproces</a:t>
            </a:r>
          </a:p>
        </p:txBody>
      </p:sp>
      <p:sp>
        <p:nvSpPr>
          <p:cNvPr id="311" name="Shape 219"/>
          <p:cNvSpPr txBox="1"/>
          <p:nvPr/>
        </p:nvSpPr>
        <p:spPr>
          <a:xfrm>
            <a:off x="3603757" y="5027406"/>
            <a:ext cx="2614141" cy="342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1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Connector på samme side</a:t>
            </a:r>
          </a:p>
        </p:txBody>
      </p:sp>
      <p:sp>
        <p:nvSpPr>
          <p:cNvPr id="312" name="Shape 220"/>
          <p:cNvSpPr txBox="1"/>
          <p:nvPr/>
        </p:nvSpPr>
        <p:spPr>
          <a:xfrm>
            <a:off x="6979932" y="2334580"/>
            <a:ext cx="3697437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2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Indikerer at der tastes informationer ind til systemet, eller der kommer data ud af systemet</a:t>
            </a:r>
          </a:p>
        </p:txBody>
      </p:sp>
      <p:sp>
        <p:nvSpPr>
          <p:cNvPr id="313" name="Shape 221"/>
          <p:cNvSpPr txBox="1"/>
          <p:nvPr/>
        </p:nvSpPr>
        <p:spPr>
          <a:xfrm>
            <a:off x="6990636" y="3132286"/>
            <a:ext cx="4220414" cy="605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2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Benyttes når man vil skrive kommentarer. Kommentaren skrives i den havåbne kasse og stregen føres ind til det sted, hvor kommentarer skal tilknyttes</a:t>
            </a:r>
          </a:p>
        </p:txBody>
      </p:sp>
      <p:sp>
        <p:nvSpPr>
          <p:cNvPr id="314" name="Shape 222"/>
          <p:cNvSpPr txBox="1"/>
          <p:nvPr/>
        </p:nvSpPr>
        <p:spPr>
          <a:xfrm>
            <a:off x="1342852" y="1566401"/>
            <a:ext cx="1988996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ANSVISO-form</a:t>
            </a:r>
          </a:p>
        </p:txBody>
      </p:sp>
      <p:sp>
        <p:nvSpPr>
          <p:cNvPr id="315" name="Shape 223"/>
          <p:cNvSpPr txBox="1"/>
          <p:nvPr/>
        </p:nvSpPr>
        <p:spPr>
          <a:xfrm>
            <a:off x="3758420" y="1566401"/>
            <a:ext cx="2829131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Navn</a:t>
            </a:r>
          </a:p>
        </p:txBody>
      </p:sp>
      <p:sp>
        <p:nvSpPr>
          <p:cNvPr id="316" name="Shape 224"/>
          <p:cNvSpPr txBox="1"/>
          <p:nvPr/>
        </p:nvSpPr>
        <p:spPr>
          <a:xfrm>
            <a:off x="7183943" y="1566401"/>
            <a:ext cx="2670000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44000"/>
              </a:lnSpc>
              <a:spcBef>
                <a:spcPts val="1000"/>
              </a:spcBef>
              <a:defRPr sz="1600">
                <a:solidFill>
                  <a:srgbClr val="F35364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Beskrivelse</a:t>
            </a:r>
          </a:p>
        </p:txBody>
      </p:sp>
      <p:sp>
        <p:nvSpPr>
          <p:cNvPr id="317" name="Shape 225"/>
          <p:cNvSpPr/>
          <p:nvPr/>
        </p:nvSpPr>
        <p:spPr>
          <a:xfrm>
            <a:off x="1513551" y="2274124"/>
            <a:ext cx="1048666" cy="4581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073"/>
                </a:moveTo>
                <a:lnTo>
                  <a:pt x="4011" y="0"/>
                </a:lnTo>
                <a:lnTo>
                  <a:pt x="21600" y="412"/>
                </a:lnTo>
                <a:lnTo>
                  <a:pt x="17563" y="21600"/>
                </a:lnTo>
                <a:lnTo>
                  <a:pt x="0" y="21073"/>
                </a:ln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 sz="1200"/>
            </a:pPr>
          </a:p>
        </p:txBody>
      </p:sp>
      <p:sp>
        <p:nvSpPr>
          <p:cNvPr id="318" name="Shape 226"/>
          <p:cNvSpPr/>
          <p:nvPr/>
        </p:nvSpPr>
        <p:spPr>
          <a:xfrm flipV="1">
            <a:off x="1115888" y="3450347"/>
            <a:ext cx="537974" cy="230722"/>
          </a:xfrm>
          <a:prstGeom prst="line">
            <a:avLst/>
          </a:prstGeom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319" name="Shape 227"/>
          <p:cNvSpPr/>
          <p:nvPr/>
        </p:nvSpPr>
        <p:spPr>
          <a:xfrm>
            <a:off x="1513077" y="4151388"/>
            <a:ext cx="1049613" cy="489381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20" name="Shape 228"/>
          <p:cNvSpPr/>
          <p:nvPr/>
        </p:nvSpPr>
        <p:spPr>
          <a:xfrm>
            <a:off x="1670518" y="4151388"/>
            <a:ext cx="734729" cy="489381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21" name="Shape 229"/>
          <p:cNvSpPr/>
          <p:nvPr/>
        </p:nvSpPr>
        <p:spPr>
          <a:xfrm>
            <a:off x="1755682" y="4994971"/>
            <a:ext cx="463947" cy="390538"/>
          </a:xfrm>
          <a:prstGeom prst="ellipse">
            <a:avLst/>
          </a:prstGeom>
          <a:solidFill>
            <a:srgbClr val="FFFFFF"/>
          </a:solidFill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22" name="Shape 230"/>
          <p:cNvSpPr/>
          <p:nvPr/>
        </p:nvSpPr>
        <p:spPr>
          <a:xfrm>
            <a:off x="1702597" y="5828627"/>
            <a:ext cx="570141" cy="490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479" y="182"/>
                </a:lnTo>
                <a:lnTo>
                  <a:pt x="21600" y="14670"/>
                </a:lnTo>
                <a:lnTo>
                  <a:pt x="11137" y="21600"/>
                </a:lnTo>
                <a:lnTo>
                  <a:pt x="224" y="147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 sz="1200"/>
            </a:pPr>
          </a:p>
        </p:txBody>
      </p:sp>
      <p:sp>
        <p:nvSpPr>
          <p:cNvPr id="323" name="Shape 231"/>
          <p:cNvSpPr/>
          <p:nvPr/>
        </p:nvSpPr>
        <p:spPr>
          <a:xfrm>
            <a:off x="1657087" y="3218376"/>
            <a:ext cx="734730" cy="466605"/>
          </a:xfrm>
          <a:prstGeom prst="rect">
            <a:avLst/>
          </a:prstGeom>
          <a:solidFill>
            <a:srgbClr val="FFFFFF"/>
          </a:solidFill>
          <a:ln w="15875" cap="rnd">
            <a:solidFill>
              <a:srgbClr val="011820"/>
            </a:solidFill>
          </a:ln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defRPr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324" name="Shape 232"/>
          <p:cNvSpPr txBox="1"/>
          <p:nvPr/>
        </p:nvSpPr>
        <p:spPr>
          <a:xfrm>
            <a:off x="3616457" y="5862943"/>
            <a:ext cx="2614141" cy="44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160000"/>
              </a:lnSpc>
              <a:spcBef>
                <a:spcPts val="1000"/>
              </a:spcBef>
              <a:defRPr sz="14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Connector på anden side</a:t>
            </a:r>
          </a:p>
        </p:txBody>
      </p:sp>
      <p:sp>
        <p:nvSpPr>
          <p:cNvPr id="325" name="Shape 233"/>
          <p:cNvSpPr txBox="1"/>
          <p:nvPr/>
        </p:nvSpPr>
        <p:spPr>
          <a:xfrm>
            <a:off x="6990636" y="4154967"/>
            <a:ext cx="4220414" cy="6051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2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Vise en “underprocess”, som er en proces der er beskrevet i et andet flowdiagram</a:t>
            </a:r>
          </a:p>
        </p:txBody>
      </p:sp>
      <p:sp>
        <p:nvSpPr>
          <p:cNvPr id="326" name="Shape 234"/>
          <p:cNvSpPr txBox="1"/>
          <p:nvPr/>
        </p:nvSpPr>
        <p:spPr>
          <a:xfrm>
            <a:off x="6977936" y="4958018"/>
            <a:ext cx="4220414" cy="6051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 sz="12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pPr>
            <a:r>
              <a:t>En connector til et andet sted på samme tid. </a:t>
            </a:r>
            <a:br/>
            <a:r>
              <a:t>Connectoren nummereres</a:t>
            </a:r>
          </a:p>
        </p:txBody>
      </p:sp>
      <p:sp>
        <p:nvSpPr>
          <p:cNvPr id="327" name="Shape 235"/>
          <p:cNvSpPr txBox="1"/>
          <p:nvPr/>
        </p:nvSpPr>
        <p:spPr>
          <a:xfrm>
            <a:off x="6977936" y="5889184"/>
            <a:ext cx="4220414" cy="474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200">
                <a:solidFill>
                  <a:srgbClr val="404040"/>
                </a:solidFill>
                <a:latin typeface="Klint Pro Regular"/>
                <a:ea typeface="Klint Pro Regular"/>
                <a:cs typeface="Klint Pro Regular"/>
                <a:sym typeface="Klint Pro Regular"/>
              </a:defRPr>
            </a:lvl1pPr>
          </a:lstStyle>
          <a:p>
            <a:pPr/>
            <a:r>
              <a:t>En connector til et sted på en anden side. Connectoren nummereres </a:t>
            </a:r>
          </a:p>
        </p:txBody>
      </p:sp>
      <p:pic>
        <p:nvPicPr>
          <p:cNvPr id="328" name="Billede" descr="Billed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" y="304800"/>
            <a:ext cx="11294999" cy="479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C7C7C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7C7C7C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