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media/image1.jpeg" ContentType="image/jpe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2E3037"/>
        </a:solidFill>
        <a:effectLst/>
        <a:uFillTx/>
        <a:latin typeface="+mj-lt"/>
        <a:ea typeface="+mj-ea"/>
        <a:cs typeface="+mj-cs"/>
        <a:sym typeface="Helvetica"/>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2E3037"/>
        </a:solidFill>
        <a:effectLst/>
        <a:uFillTx/>
        <a:latin typeface="+mj-lt"/>
        <a:ea typeface="+mj-ea"/>
        <a:cs typeface="+mj-cs"/>
        <a:sym typeface="Helvetica"/>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2E3037"/>
        </a:solidFill>
        <a:effectLst/>
        <a:uFillTx/>
        <a:latin typeface="+mj-lt"/>
        <a:ea typeface="+mj-ea"/>
        <a:cs typeface="+mj-cs"/>
        <a:sym typeface="Helvetica"/>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2E3037"/>
        </a:solidFill>
        <a:effectLst/>
        <a:uFillTx/>
        <a:latin typeface="+mj-lt"/>
        <a:ea typeface="+mj-ea"/>
        <a:cs typeface="+mj-cs"/>
        <a:sym typeface="Helvetica"/>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2E3037"/>
        </a:solidFill>
        <a:effectLst/>
        <a:uFillTx/>
        <a:latin typeface="+mj-lt"/>
        <a:ea typeface="+mj-ea"/>
        <a:cs typeface="+mj-cs"/>
        <a:sym typeface="Helvetica"/>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2E3037"/>
        </a:solidFill>
        <a:effectLst/>
        <a:uFillTx/>
        <a:latin typeface="+mj-lt"/>
        <a:ea typeface="+mj-ea"/>
        <a:cs typeface="+mj-cs"/>
        <a:sym typeface="Helvetica"/>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2E3037"/>
        </a:solidFill>
        <a:effectLst/>
        <a:uFillTx/>
        <a:latin typeface="+mj-lt"/>
        <a:ea typeface="+mj-ea"/>
        <a:cs typeface="+mj-cs"/>
        <a:sym typeface="Helvetica"/>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2E3037"/>
        </a:solidFill>
        <a:effectLst/>
        <a:uFillTx/>
        <a:latin typeface="+mj-lt"/>
        <a:ea typeface="+mj-ea"/>
        <a:cs typeface="+mj-cs"/>
        <a:sym typeface="Helvetica"/>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2E3037"/>
        </a:solidFill>
        <a:effectLst/>
        <a:uFillTx/>
        <a:latin typeface="+mj-lt"/>
        <a:ea typeface="+mj-ea"/>
        <a:cs typeface="+mj-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2E3037"/>
        </a:fontRef>
        <a:srgbClr val="2E3037"/>
      </a:tcTxStyle>
      <a:tcStyle>
        <a:tcBdr>
          <a:left>
            <a:ln w="12700" cap="flat">
              <a:solidFill>
                <a:srgbClr val="F3F9FB"/>
              </a:solidFill>
              <a:prstDash val="solid"/>
              <a:round/>
            </a:ln>
          </a:left>
          <a:right>
            <a:ln w="12700" cap="flat">
              <a:solidFill>
                <a:srgbClr val="F3F9FB"/>
              </a:solidFill>
              <a:prstDash val="solid"/>
              <a:round/>
            </a:ln>
          </a:right>
          <a:top>
            <a:ln w="12700" cap="flat">
              <a:solidFill>
                <a:srgbClr val="F3F9FB"/>
              </a:solidFill>
              <a:prstDash val="solid"/>
              <a:round/>
            </a:ln>
          </a:top>
          <a:bottom>
            <a:ln w="12700" cap="flat">
              <a:solidFill>
                <a:srgbClr val="F3F9FB"/>
              </a:solidFill>
              <a:prstDash val="solid"/>
              <a:round/>
            </a:ln>
          </a:bottom>
          <a:insideH>
            <a:ln w="12700" cap="flat">
              <a:solidFill>
                <a:srgbClr val="F3F9FB"/>
              </a:solidFill>
              <a:prstDash val="solid"/>
              <a:round/>
            </a:ln>
          </a:insideH>
          <a:insideV>
            <a:ln w="12700" cap="flat">
              <a:solidFill>
                <a:srgbClr val="F3F9FB"/>
              </a:solidFill>
              <a:prstDash val="solid"/>
              <a:round/>
            </a:ln>
          </a:insideV>
        </a:tcBdr>
        <a:fill>
          <a:solidFill>
            <a:srgbClr val="CCE8E6"/>
          </a:solidFill>
        </a:fill>
      </a:tcStyle>
    </a:wholeTbl>
    <a:band2H>
      <a:tcTxStyle b="def" i="def"/>
      <a:tcStyle>
        <a:tcBdr/>
        <a:fill>
          <a:solidFill>
            <a:srgbClr val="E7F4F3"/>
          </a:solidFill>
        </a:fill>
      </a:tcStyle>
    </a:band2H>
    <a:firstCol>
      <a:tcTxStyle b="on" i="off">
        <a:fontRef idx="major">
          <a:srgbClr val="F3F9FB"/>
        </a:fontRef>
        <a:srgbClr val="F3F9FB"/>
      </a:tcTxStyle>
      <a:tcStyle>
        <a:tcBdr>
          <a:left>
            <a:ln w="12700" cap="flat">
              <a:solidFill>
                <a:srgbClr val="F3F9FB"/>
              </a:solidFill>
              <a:prstDash val="solid"/>
              <a:round/>
            </a:ln>
          </a:left>
          <a:right>
            <a:ln w="12700" cap="flat">
              <a:solidFill>
                <a:srgbClr val="F3F9FB"/>
              </a:solidFill>
              <a:prstDash val="solid"/>
              <a:round/>
            </a:ln>
          </a:right>
          <a:top>
            <a:ln w="12700" cap="flat">
              <a:solidFill>
                <a:srgbClr val="F3F9FB"/>
              </a:solidFill>
              <a:prstDash val="solid"/>
              <a:round/>
            </a:ln>
          </a:top>
          <a:bottom>
            <a:ln w="12700" cap="flat">
              <a:solidFill>
                <a:srgbClr val="F3F9FB"/>
              </a:solidFill>
              <a:prstDash val="solid"/>
              <a:round/>
            </a:ln>
          </a:bottom>
          <a:insideH>
            <a:ln w="12700" cap="flat">
              <a:solidFill>
                <a:srgbClr val="F3F9FB"/>
              </a:solidFill>
              <a:prstDash val="solid"/>
              <a:round/>
            </a:ln>
          </a:insideH>
          <a:insideV>
            <a:ln w="12700" cap="flat">
              <a:solidFill>
                <a:srgbClr val="F3F9FB"/>
              </a:solidFill>
              <a:prstDash val="solid"/>
              <a:round/>
            </a:ln>
          </a:insideV>
        </a:tcBdr>
        <a:fill>
          <a:solidFill>
            <a:schemeClr val="accent1"/>
          </a:solidFill>
        </a:fill>
      </a:tcStyle>
    </a:firstCol>
    <a:lastRow>
      <a:tcTxStyle b="on" i="off">
        <a:fontRef idx="major">
          <a:srgbClr val="F3F9FB"/>
        </a:fontRef>
        <a:srgbClr val="F3F9FB"/>
      </a:tcTxStyle>
      <a:tcStyle>
        <a:tcBdr>
          <a:left>
            <a:ln w="12700" cap="flat">
              <a:solidFill>
                <a:srgbClr val="F3F9FB"/>
              </a:solidFill>
              <a:prstDash val="solid"/>
              <a:round/>
            </a:ln>
          </a:left>
          <a:right>
            <a:ln w="12700" cap="flat">
              <a:solidFill>
                <a:srgbClr val="F3F9FB"/>
              </a:solidFill>
              <a:prstDash val="solid"/>
              <a:round/>
            </a:ln>
          </a:right>
          <a:top>
            <a:ln w="38100" cap="flat">
              <a:solidFill>
                <a:srgbClr val="F3F9FB"/>
              </a:solidFill>
              <a:prstDash val="solid"/>
              <a:round/>
            </a:ln>
          </a:top>
          <a:bottom>
            <a:ln w="12700" cap="flat">
              <a:solidFill>
                <a:srgbClr val="F3F9FB"/>
              </a:solidFill>
              <a:prstDash val="solid"/>
              <a:round/>
            </a:ln>
          </a:bottom>
          <a:insideH>
            <a:ln w="12700" cap="flat">
              <a:solidFill>
                <a:srgbClr val="F3F9FB"/>
              </a:solidFill>
              <a:prstDash val="solid"/>
              <a:round/>
            </a:ln>
          </a:insideH>
          <a:insideV>
            <a:ln w="12700" cap="flat">
              <a:solidFill>
                <a:srgbClr val="F3F9FB"/>
              </a:solidFill>
              <a:prstDash val="solid"/>
              <a:round/>
            </a:ln>
          </a:insideV>
        </a:tcBdr>
        <a:fill>
          <a:solidFill>
            <a:schemeClr val="accent1"/>
          </a:solidFill>
        </a:fill>
      </a:tcStyle>
    </a:lastRow>
    <a:firstRow>
      <a:tcTxStyle b="on" i="off">
        <a:fontRef idx="major">
          <a:srgbClr val="F3F9FB"/>
        </a:fontRef>
        <a:srgbClr val="F3F9FB"/>
      </a:tcTxStyle>
      <a:tcStyle>
        <a:tcBdr>
          <a:left>
            <a:ln w="12700" cap="flat">
              <a:solidFill>
                <a:srgbClr val="F3F9FB"/>
              </a:solidFill>
              <a:prstDash val="solid"/>
              <a:round/>
            </a:ln>
          </a:left>
          <a:right>
            <a:ln w="12700" cap="flat">
              <a:solidFill>
                <a:srgbClr val="F3F9FB"/>
              </a:solidFill>
              <a:prstDash val="solid"/>
              <a:round/>
            </a:ln>
          </a:right>
          <a:top>
            <a:ln w="12700" cap="flat">
              <a:solidFill>
                <a:srgbClr val="F3F9FB"/>
              </a:solidFill>
              <a:prstDash val="solid"/>
              <a:round/>
            </a:ln>
          </a:top>
          <a:bottom>
            <a:ln w="38100" cap="flat">
              <a:solidFill>
                <a:srgbClr val="F3F9FB"/>
              </a:solidFill>
              <a:prstDash val="solid"/>
              <a:round/>
            </a:ln>
          </a:bottom>
          <a:insideH>
            <a:ln w="12700" cap="flat">
              <a:solidFill>
                <a:srgbClr val="F3F9FB"/>
              </a:solidFill>
              <a:prstDash val="solid"/>
              <a:round/>
            </a:ln>
          </a:insideH>
          <a:insideV>
            <a:ln w="12700" cap="flat">
              <a:solidFill>
                <a:srgbClr val="F3F9FB"/>
              </a:solidFill>
              <a:prstDash val="solid"/>
              <a:round/>
            </a:ln>
          </a:insideV>
        </a:tcBdr>
        <a:fill>
          <a:solidFill>
            <a:schemeClr val="accent1"/>
          </a:solidFill>
        </a:fill>
      </a:tcStyle>
    </a:firstRow>
  </a:tblStyle>
  <a:tblStyle styleId="{C7B018BB-80A7-4F77-B60F-C8B233D01FF8}" styleName="">
    <a:tblBg/>
    <a:wholeTbl>
      <a:tcTxStyle b="off" i="off">
        <a:fontRef idx="major">
          <a:srgbClr val="2E3037"/>
        </a:fontRef>
        <a:srgbClr val="2E3037"/>
      </a:tcTxStyle>
      <a:tcStyle>
        <a:tcBdr>
          <a:left>
            <a:ln w="12700" cap="flat">
              <a:solidFill>
                <a:srgbClr val="F3F9FB"/>
              </a:solidFill>
              <a:prstDash val="solid"/>
              <a:round/>
            </a:ln>
          </a:left>
          <a:right>
            <a:ln w="12700" cap="flat">
              <a:solidFill>
                <a:srgbClr val="F3F9FB"/>
              </a:solidFill>
              <a:prstDash val="solid"/>
              <a:round/>
            </a:ln>
          </a:right>
          <a:top>
            <a:ln w="12700" cap="flat">
              <a:solidFill>
                <a:srgbClr val="F3F9FB"/>
              </a:solidFill>
              <a:prstDash val="solid"/>
              <a:round/>
            </a:ln>
          </a:top>
          <a:bottom>
            <a:ln w="12700" cap="flat">
              <a:solidFill>
                <a:srgbClr val="F3F9FB"/>
              </a:solidFill>
              <a:prstDash val="solid"/>
              <a:round/>
            </a:ln>
          </a:bottom>
          <a:insideH>
            <a:ln w="12700" cap="flat">
              <a:solidFill>
                <a:srgbClr val="F3F9FB"/>
              </a:solidFill>
              <a:prstDash val="solid"/>
              <a:round/>
            </a:ln>
          </a:insideH>
          <a:insideV>
            <a:ln w="12700" cap="flat">
              <a:solidFill>
                <a:srgbClr val="F3F9FB"/>
              </a:solidFill>
              <a:prstDash val="solid"/>
              <a:round/>
            </a:ln>
          </a:insideV>
        </a:tcBdr>
        <a:fill>
          <a:solidFill>
            <a:srgbClr val="FAD0D3"/>
          </a:solidFill>
        </a:fill>
      </a:tcStyle>
    </a:wholeTbl>
    <a:band2H>
      <a:tcTxStyle b="def" i="def"/>
      <a:tcStyle>
        <a:tcBdr/>
        <a:fill>
          <a:solidFill>
            <a:srgbClr val="FDE9EA"/>
          </a:solidFill>
        </a:fill>
      </a:tcStyle>
    </a:band2H>
    <a:firstCol>
      <a:tcTxStyle b="on" i="off">
        <a:fontRef idx="major">
          <a:srgbClr val="F3F9FB"/>
        </a:fontRef>
        <a:srgbClr val="F3F9FB"/>
      </a:tcTxStyle>
      <a:tcStyle>
        <a:tcBdr>
          <a:left>
            <a:ln w="12700" cap="flat">
              <a:solidFill>
                <a:srgbClr val="F3F9FB"/>
              </a:solidFill>
              <a:prstDash val="solid"/>
              <a:round/>
            </a:ln>
          </a:left>
          <a:right>
            <a:ln w="12700" cap="flat">
              <a:solidFill>
                <a:srgbClr val="F3F9FB"/>
              </a:solidFill>
              <a:prstDash val="solid"/>
              <a:round/>
            </a:ln>
          </a:right>
          <a:top>
            <a:ln w="12700" cap="flat">
              <a:solidFill>
                <a:srgbClr val="F3F9FB"/>
              </a:solidFill>
              <a:prstDash val="solid"/>
              <a:round/>
            </a:ln>
          </a:top>
          <a:bottom>
            <a:ln w="12700" cap="flat">
              <a:solidFill>
                <a:srgbClr val="F3F9FB"/>
              </a:solidFill>
              <a:prstDash val="solid"/>
              <a:round/>
            </a:ln>
          </a:bottom>
          <a:insideH>
            <a:ln w="12700" cap="flat">
              <a:solidFill>
                <a:srgbClr val="F3F9FB"/>
              </a:solidFill>
              <a:prstDash val="solid"/>
              <a:round/>
            </a:ln>
          </a:insideH>
          <a:insideV>
            <a:ln w="12700" cap="flat">
              <a:solidFill>
                <a:srgbClr val="F3F9FB"/>
              </a:solidFill>
              <a:prstDash val="solid"/>
              <a:round/>
            </a:ln>
          </a:insideV>
        </a:tcBdr>
        <a:fill>
          <a:solidFill>
            <a:schemeClr val="accent3"/>
          </a:solidFill>
        </a:fill>
      </a:tcStyle>
    </a:firstCol>
    <a:lastRow>
      <a:tcTxStyle b="on" i="off">
        <a:fontRef idx="major">
          <a:srgbClr val="F3F9FB"/>
        </a:fontRef>
        <a:srgbClr val="F3F9FB"/>
      </a:tcTxStyle>
      <a:tcStyle>
        <a:tcBdr>
          <a:left>
            <a:ln w="12700" cap="flat">
              <a:solidFill>
                <a:srgbClr val="F3F9FB"/>
              </a:solidFill>
              <a:prstDash val="solid"/>
              <a:round/>
            </a:ln>
          </a:left>
          <a:right>
            <a:ln w="12700" cap="flat">
              <a:solidFill>
                <a:srgbClr val="F3F9FB"/>
              </a:solidFill>
              <a:prstDash val="solid"/>
              <a:round/>
            </a:ln>
          </a:right>
          <a:top>
            <a:ln w="38100" cap="flat">
              <a:solidFill>
                <a:srgbClr val="F3F9FB"/>
              </a:solidFill>
              <a:prstDash val="solid"/>
              <a:round/>
            </a:ln>
          </a:top>
          <a:bottom>
            <a:ln w="12700" cap="flat">
              <a:solidFill>
                <a:srgbClr val="F3F9FB"/>
              </a:solidFill>
              <a:prstDash val="solid"/>
              <a:round/>
            </a:ln>
          </a:bottom>
          <a:insideH>
            <a:ln w="12700" cap="flat">
              <a:solidFill>
                <a:srgbClr val="F3F9FB"/>
              </a:solidFill>
              <a:prstDash val="solid"/>
              <a:round/>
            </a:ln>
          </a:insideH>
          <a:insideV>
            <a:ln w="12700" cap="flat">
              <a:solidFill>
                <a:srgbClr val="F3F9FB"/>
              </a:solidFill>
              <a:prstDash val="solid"/>
              <a:round/>
            </a:ln>
          </a:insideV>
        </a:tcBdr>
        <a:fill>
          <a:solidFill>
            <a:schemeClr val="accent3"/>
          </a:solidFill>
        </a:fill>
      </a:tcStyle>
    </a:lastRow>
    <a:firstRow>
      <a:tcTxStyle b="on" i="off">
        <a:fontRef idx="major">
          <a:srgbClr val="F3F9FB"/>
        </a:fontRef>
        <a:srgbClr val="F3F9FB"/>
      </a:tcTxStyle>
      <a:tcStyle>
        <a:tcBdr>
          <a:left>
            <a:ln w="12700" cap="flat">
              <a:solidFill>
                <a:srgbClr val="F3F9FB"/>
              </a:solidFill>
              <a:prstDash val="solid"/>
              <a:round/>
            </a:ln>
          </a:left>
          <a:right>
            <a:ln w="12700" cap="flat">
              <a:solidFill>
                <a:srgbClr val="F3F9FB"/>
              </a:solidFill>
              <a:prstDash val="solid"/>
              <a:round/>
            </a:ln>
          </a:right>
          <a:top>
            <a:ln w="12700" cap="flat">
              <a:solidFill>
                <a:srgbClr val="F3F9FB"/>
              </a:solidFill>
              <a:prstDash val="solid"/>
              <a:round/>
            </a:ln>
          </a:top>
          <a:bottom>
            <a:ln w="38100" cap="flat">
              <a:solidFill>
                <a:srgbClr val="F3F9FB"/>
              </a:solidFill>
              <a:prstDash val="solid"/>
              <a:round/>
            </a:ln>
          </a:bottom>
          <a:insideH>
            <a:ln w="12700" cap="flat">
              <a:solidFill>
                <a:srgbClr val="F3F9FB"/>
              </a:solidFill>
              <a:prstDash val="solid"/>
              <a:round/>
            </a:ln>
          </a:insideH>
          <a:insideV>
            <a:ln w="12700" cap="flat">
              <a:solidFill>
                <a:srgbClr val="F3F9FB"/>
              </a:solidFill>
              <a:prstDash val="solid"/>
              <a:round/>
            </a:ln>
          </a:insideV>
        </a:tcBdr>
        <a:fill>
          <a:solidFill>
            <a:schemeClr val="accent3"/>
          </a:solidFill>
        </a:fill>
      </a:tcStyle>
    </a:firstRow>
  </a:tblStyle>
  <a:tblStyle styleId="{EEE7283C-3CF3-47DC-8721-378D4A62B228}" styleName="">
    <a:tblBg/>
    <a:wholeTbl>
      <a:tcTxStyle b="off" i="off">
        <a:fontRef idx="major">
          <a:srgbClr val="2E3037"/>
        </a:fontRef>
        <a:srgbClr val="2E3037"/>
      </a:tcTxStyle>
      <a:tcStyle>
        <a:tcBdr>
          <a:left>
            <a:ln w="12700" cap="flat">
              <a:solidFill>
                <a:srgbClr val="F3F9FB"/>
              </a:solidFill>
              <a:prstDash val="solid"/>
              <a:round/>
            </a:ln>
          </a:left>
          <a:right>
            <a:ln w="12700" cap="flat">
              <a:solidFill>
                <a:srgbClr val="F3F9FB"/>
              </a:solidFill>
              <a:prstDash val="solid"/>
              <a:round/>
            </a:ln>
          </a:right>
          <a:top>
            <a:ln w="12700" cap="flat">
              <a:solidFill>
                <a:srgbClr val="F3F9FB"/>
              </a:solidFill>
              <a:prstDash val="solid"/>
              <a:round/>
            </a:ln>
          </a:top>
          <a:bottom>
            <a:ln w="12700" cap="flat">
              <a:solidFill>
                <a:srgbClr val="F3F9FB"/>
              </a:solidFill>
              <a:prstDash val="solid"/>
              <a:round/>
            </a:ln>
          </a:bottom>
          <a:insideH>
            <a:ln w="12700" cap="flat">
              <a:solidFill>
                <a:srgbClr val="F3F9FB"/>
              </a:solidFill>
              <a:prstDash val="solid"/>
              <a:round/>
            </a:ln>
          </a:insideH>
          <a:insideV>
            <a:ln w="12700" cap="flat">
              <a:solidFill>
                <a:srgbClr val="F3F9FB"/>
              </a:solidFill>
              <a:prstDash val="solid"/>
              <a:round/>
            </a:ln>
          </a:insideV>
        </a:tcBdr>
        <a:fill>
          <a:solidFill>
            <a:srgbClr val="F4F6F8"/>
          </a:solidFill>
        </a:fill>
      </a:tcStyle>
    </a:wholeTbl>
    <a:band2H>
      <a:tcTxStyle b="def" i="def"/>
      <a:tcStyle>
        <a:tcBdr/>
        <a:fill>
          <a:solidFill>
            <a:srgbClr val="FAFAFC"/>
          </a:solidFill>
        </a:fill>
      </a:tcStyle>
    </a:band2H>
    <a:firstCol>
      <a:tcTxStyle b="on" i="off">
        <a:fontRef idx="major">
          <a:srgbClr val="F3F9FB"/>
        </a:fontRef>
        <a:srgbClr val="F3F9FB"/>
      </a:tcTxStyle>
      <a:tcStyle>
        <a:tcBdr>
          <a:left>
            <a:ln w="12700" cap="flat">
              <a:solidFill>
                <a:srgbClr val="F3F9FB"/>
              </a:solidFill>
              <a:prstDash val="solid"/>
              <a:round/>
            </a:ln>
          </a:left>
          <a:right>
            <a:ln w="12700" cap="flat">
              <a:solidFill>
                <a:srgbClr val="F3F9FB"/>
              </a:solidFill>
              <a:prstDash val="solid"/>
              <a:round/>
            </a:ln>
          </a:right>
          <a:top>
            <a:ln w="12700" cap="flat">
              <a:solidFill>
                <a:srgbClr val="F3F9FB"/>
              </a:solidFill>
              <a:prstDash val="solid"/>
              <a:round/>
            </a:ln>
          </a:top>
          <a:bottom>
            <a:ln w="12700" cap="flat">
              <a:solidFill>
                <a:srgbClr val="F3F9FB"/>
              </a:solidFill>
              <a:prstDash val="solid"/>
              <a:round/>
            </a:ln>
          </a:bottom>
          <a:insideH>
            <a:ln w="12700" cap="flat">
              <a:solidFill>
                <a:srgbClr val="F3F9FB"/>
              </a:solidFill>
              <a:prstDash val="solid"/>
              <a:round/>
            </a:ln>
          </a:insideH>
          <a:insideV>
            <a:ln w="12700" cap="flat">
              <a:solidFill>
                <a:srgbClr val="F3F9FB"/>
              </a:solidFill>
              <a:prstDash val="solid"/>
              <a:round/>
            </a:ln>
          </a:insideV>
        </a:tcBdr>
        <a:fill>
          <a:solidFill>
            <a:schemeClr val="accent6"/>
          </a:solidFill>
        </a:fill>
      </a:tcStyle>
    </a:firstCol>
    <a:lastRow>
      <a:tcTxStyle b="on" i="off">
        <a:fontRef idx="major">
          <a:srgbClr val="F3F9FB"/>
        </a:fontRef>
        <a:srgbClr val="F3F9FB"/>
      </a:tcTxStyle>
      <a:tcStyle>
        <a:tcBdr>
          <a:left>
            <a:ln w="12700" cap="flat">
              <a:solidFill>
                <a:srgbClr val="F3F9FB"/>
              </a:solidFill>
              <a:prstDash val="solid"/>
              <a:round/>
            </a:ln>
          </a:left>
          <a:right>
            <a:ln w="12700" cap="flat">
              <a:solidFill>
                <a:srgbClr val="F3F9FB"/>
              </a:solidFill>
              <a:prstDash val="solid"/>
              <a:round/>
            </a:ln>
          </a:right>
          <a:top>
            <a:ln w="38100" cap="flat">
              <a:solidFill>
                <a:srgbClr val="F3F9FB"/>
              </a:solidFill>
              <a:prstDash val="solid"/>
              <a:round/>
            </a:ln>
          </a:top>
          <a:bottom>
            <a:ln w="12700" cap="flat">
              <a:solidFill>
                <a:srgbClr val="F3F9FB"/>
              </a:solidFill>
              <a:prstDash val="solid"/>
              <a:round/>
            </a:ln>
          </a:bottom>
          <a:insideH>
            <a:ln w="12700" cap="flat">
              <a:solidFill>
                <a:srgbClr val="F3F9FB"/>
              </a:solidFill>
              <a:prstDash val="solid"/>
              <a:round/>
            </a:ln>
          </a:insideH>
          <a:insideV>
            <a:ln w="12700" cap="flat">
              <a:solidFill>
                <a:srgbClr val="F3F9FB"/>
              </a:solidFill>
              <a:prstDash val="solid"/>
              <a:round/>
            </a:ln>
          </a:insideV>
        </a:tcBdr>
        <a:fill>
          <a:solidFill>
            <a:schemeClr val="accent6"/>
          </a:solidFill>
        </a:fill>
      </a:tcStyle>
    </a:lastRow>
    <a:firstRow>
      <a:tcTxStyle b="on" i="off">
        <a:fontRef idx="major">
          <a:srgbClr val="F3F9FB"/>
        </a:fontRef>
        <a:srgbClr val="F3F9FB"/>
      </a:tcTxStyle>
      <a:tcStyle>
        <a:tcBdr>
          <a:left>
            <a:ln w="12700" cap="flat">
              <a:solidFill>
                <a:srgbClr val="F3F9FB"/>
              </a:solidFill>
              <a:prstDash val="solid"/>
              <a:round/>
            </a:ln>
          </a:left>
          <a:right>
            <a:ln w="12700" cap="flat">
              <a:solidFill>
                <a:srgbClr val="F3F9FB"/>
              </a:solidFill>
              <a:prstDash val="solid"/>
              <a:round/>
            </a:ln>
          </a:right>
          <a:top>
            <a:ln w="12700" cap="flat">
              <a:solidFill>
                <a:srgbClr val="F3F9FB"/>
              </a:solidFill>
              <a:prstDash val="solid"/>
              <a:round/>
            </a:ln>
          </a:top>
          <a:bottom>
            <a:ln w="38100" cap="flat">
              <a:solidFill>
                <a:srgbClr val="F3F9FB"/>
              </a:solidFill>
              <a:prstDash val="solid"/>
              <a:round/>
            </a:ln>
          </a:bottom>
          <a:insideH>
            <a:ln w="12700" cap="flat">
              <a:solidFill>
                <a:srgbClr val="F3F9FB"/>
              </a:solidFill>
              <a:prstDash val="solid"/>
              <a:round/>
            </a:ln>
          </a:insideH>
          <a:insideV>
            <a:ln w="12700" cap="flat">
              <a:solidFill>
                <a:srgbClr val="F3F9FB"/>
              </a:solidFill>
              <a:prstDash val="solid"/>
              <a:round/>
            </a:ln>
          </a:insideV>
        </a:tcBdr>
        <a:fill>
          <a:solidFill>
            <a:schemeClr val="accent6"/>
          </a:solidFill>
        </a:fill>
      </a:tcStyle>
    </a:firstRow>
  </a:tblStyle>
  <a:tblStyle styleId="{CF821DB8-F4EB-4A41-A1BA-3FCAFE7338EE}" styleName="">
    <a:tblBg/>
    <a:wholeTbl>
      <a:tcTxStyle b="off" i="off">
        <a:fontRef idx="major">
          <a:srgbClr val="2E3037"/>
        </a:fontRef>
        <a:srgbClr val="2E3037"/>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b="def" i="def"/>
      <a:tcStyle>
        <a:tcBdr/>
        <a:fill>
          <a:solidFill>
            <a:srgbClr val="F3F9FB"/>
          </a:solidFill>
        </a:fill>
      </a:tcStyle>
    </a:band2H>
    <a:firstCol>
      <a:tcTxStyle b="on" i="off">
        <a:fontRef idx="major">
          <a:srgbClr val="F3F9FB"/>
        </a:fontRef>
        <a:srgbClr val="F3F9FB"/>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2E3037"/>
        </a:fontRef>
        <a:srgbClr val="2E3037"/>
      </a:tcTxStyle>
      <a:tcStyle>
        <a:tcBdr>
          <a:left>
            <a:ln w="12700" cap="flat">
              <a:noFill/>
              <a:miter lim="400000"/>
            </a:ln>
          </a:left>
          <a:right>
            <a:ln w="12700" cap="flat">
              <a:noFill/>
              <a:miter lim="400000"/>
            </a:ln>
          </a:right>
          <a:top>
            <a:ln w="50800" cap="flat">
              <a:solidFill>
                <a:srgbClr val="2E3037"/>
              </a:solidFill>
              <a:prstDash val="solid"/>
              <a:round/>
            </a:ln>
          </a:top>
          <a:bottom>
            <a:ln w="25400" cap="flat">
              <a:solidFill>
                <a:srgbClr val="2E3037"/>
              </a:solidFill>
              <a:prstDash val="solid"/>
              <a:round/>
            </a:ln>
          </a:bottom>
          <a:insideH>
            <a:ln w="12700" cap="flat">
              <a:noFill/>
              <a:miter lim="400000"/>
            </a:ln>
          </a:insideH>
          <a:insideV>
            <a:ln w="12700" cap="flat">
              <a:noFill/>
              <a:miter lim="400000"/>
            </a:ln>
          </a:insideV>
        </a:tcBdr>
        <a:fill>
          <a:solidFill>
            <a:srgbClr val="F3F9FB"/>
          </a:solidFill>
        </a:fill>
      </a:tcStyle>
    </a:lastRow>
    <a:firstRow>
      <a:tcTxStyle b="on" i="off">
        <a:fontRef idx="major">
          <a:srgbClr val="F3F9FB"/>
        </a:fontRef>
        <a:srgbClr val="F3F9FB"/>
      </a:tcTxStyle>
      <a:tcStyle>
        <a:tcBdr>
          <a:left>
            <a:ln w="12700" cap="flat">
              <a:noFill/>
              <a:miter lim="400000"/>
            </a:ln>
          </a:left>
          <a:right>
            <a:ln w="12700" cap="flat">
              <a:noFill/>
              <a:miter lim="400000"/>
            </a:ln>
          </a:right>
          <a:top>
            <a:ln w="25400" cap="flat">
              <a:solidFill>
                <a:srgbClr val="2E3037"/>
              </a:solidFill>
              <a:prstDash val="solid"/>
              <a:round/>
            </a:ln>
          </a:top>
          <a:bottom>
            <a:ln w="25400" cap="flat">
              <a:solidFill>
                <a:srgbClr val="2E3037"/>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2E3037"/>
        </a:fontRef>
        <a:srgbClr val="2E3037"/>
      </a:tcTxStyle>
      <a:tcStyle>
        <a:tcBdr>
          <a:left>
            <a:ln w="12700" cap="flat">
              <a:solidFill>
                <a:srgbClr val="F3F9FB"/>
              </a:solidFill>
              <a:prstDash val="solid"/>
              <a:round/>
            </a:ln>
          </a:left>
          <a:right>
            <a:ln w="12700" cap="flat">
              <a:solidFill>
                <a:srgbClr val="F3F9FB"/>
              </a:solidFill>
              <a:prstDash val="solid"/>
              <a:round/>
            </a:ln>
          </a:right>
          <a:top>
            <a:ln w="12700" cap="flat">
              <a:solidFill>
                <a:srgbClr val="F3F9FB"/>
              </a:solidFill>
              <a:prstDash val="solid"/>
              <a:round/>
            </a:ln>
          </a:top>
          <a:bottom>
            <a:ln w="12700" cap="flat">
              <a:solidFill>
                <a:srgbClr val="F3F9FB"/>
              </a:solidFill>
              <a:prstDash val="solid"/>
              <a:round/>
            </a:ln>
          </a:bottom>
          <a:insideH>
            <a:ln w="12700" cap="flat">
              <a:solidFill>
                <a:srgbClr val="F3F9FB"/>
              </a:solidFill>
              <a:prstDash val="solid"/>
              <a:round/>
            </a:ln>
          </a:insideH>
          <a:insideV>
            <a:ln w="12700" cap="flat">
              <a:solidFill>
                <a:srgbClr val="F3F9FB"/>
              </a:solidFill>
              <a:prstDash val="solid"/>
              <a:round/>
            </a:ln>
          </a:insideV>
        </a:tcBdr>
        <a:fill>
          <a:solidFill>
            <a:srgbClr val="CCCCCC"/>
          </a:solidFill>
        </a:fill>
      </a:tcStyle>
    </a:wholeTbl>
    <a:band2H>
      <a:tcTxStyle b="def" i="def"/>
      <a:tcStyle>
        <a:tcBdr/>
        <a:fill>
          <a:solidFill>
            <a:srgbClr val="E7E7E7"/>
          </a:solidFill>
        </a:fill>
      </a:tcStyle>
    </a:band2H>
    <a:firstCol>
      <a:tcTxStyle b="on" i="off">
        <a:fontRef idx="major">
          <a:srgbClr val="F3F9FB"/>
        </a:fontRef>
        <a:srgbClr val="F3F9FB"/>
      </a:tcTxStyle>
      <a:tcStyle>
        <a:tcBdr>
          <a:left>
            <a:ln w="12700" cap="flat">
              <a:solidFill>
                <a:srgbClr val="F3F9FB"/>
              </a:solidFill>
              <a:prstDash val="solid"/>
              <a:round/>
            </a:ln>
          </a:left>
          <a:right>
            <a:ln w="12700" cap="flat">
              <a:solidFill>
                <a:srgbClr val="F3F9FB"/>
              </a:solidFill>
              <a:prstDash val="solid"/>
              <a:round/>
            </a:ln>
          </a:right>
          <a:top>
            <a:ln w="12700" cap="flat">
              <a:solidFill>
                <a:srgbClr val="F3F9FB"/>
              </a:solidFill>
              <a:prstDash val="solid"/>
              <a:round/>
            </a:ln>
          </a:top>
          <a:bottom>
            <a:ln w="12700" cap="flat">
              <a:solidFill>
                <a:srgbClr val="F3F9FB"/>
              </a:solidFill>
              <a:prstDash val="solid"/>
              <a:round/>
            </a:ln>
          </a:bottom>
          <a:insideH>
            <a:ln w="12700" cap="flat">
              <a:solidFill>
                <a:srgbClr val="F3F9FB"/>
              </a:solidFill>
              <a:prstDash val="solid"/>
              <a:round/>
            </a:ln>
          </a:insideH>
          <a:insideV>
            <a:ln w="12700" cap="flat">
              <a:solidFill>
                <a:srgbClr val="F3F9FB"/>
              </a:solidFill>
              <a:prstDash val="solid"/>
              <a:round/>
            </a:ln>
          </a:insideV>
        </a:tcBdr>
        <a:fill>
          <a:solidFill>
            <a:srgbClr val="2E3037"/>
          </a:solidFill>
        </a:fill>
      </a:tcStyle>
    </a:firstCol>
    <a:lastRow>
      <a:tcTxStyle b="on" i="off">
        <a:fontRef idx="major">
          <a:srgbClr val="F3F9FB"/>
        </a:fontRef>
        <a:srgbClr val="F3F9FB"/>
      </a:tcTxStyle>
      <a:tcStyle>
        <a:tcBdr>
          <a:left>
            <a:ln w="12700" cap="flat">
              <a:solidFill>
                <a:srgbClr val="F3F9FB"/>
              </a:solidFill>
              <a:prstDash val="solid"/>
              <a:round/>
            </a:ln>
          </a:left>
          <a:right>
            <a:ln w="12700" cap="flat">
              <a:solidFill>
                <a:srgbClr val="F3F9FB"/>
              </a:solidFill>
              <a:prstDash val="solid"/>
              <a:round/>
            </a:ln>
          </a:right>
          <a:top>
            <a:ln w="38100" cap="flat">
              <a:solidFill>
                <a:srgbClr val="F3F9FB"/>
              </a:solidFill>
              <a:prstDash val="solid"/>
              <a:round/>
            </a:ln>
          </a:top>
          <a:bottom>
            <a:ln w="12700" cap="flat">
              <a:solidFill>
                <a:srgbClr val="F3F9FB"/>
              </a:solidFill>
              <a:prstDash val="solid"/>
              <a:round/>
            </a:ln>
          </a:bottom>
          <a:insideH>
            <a:ln w="12700" cap="flat">
              <a:solidFill>
                <a:srgbClr val="F3F9FB"/>
              </a:solidFill>
              <a:prstDash val="solid"/>
              <a:round/>
            </a:ln>
          </a:insideH>
          <a:insideV>
            <a:ln w="12700" cap="flat">
              <a:solidFill>
                <a:srgbClr val="F3F9FB"/>
              </a:solidFill>
              <a:prstDash val="solid"/>
              <a:round/>
            </a:ln>
          </a:insideV>
        </a:tcBdr>
        <a:fill>
          <a:solidFill>
            <a:srgbClr val="2E3037"/>
          </a:solidFill>
        </a:fill>
      </a:tcStyle>
    </a:lastRow>
    <a:firstRow>
      <a:tcTxStyle b="on" i="off">
        <a:fontRef idx="major">
          <a:srgbClr val="F3F9FB"/>
        </a:fontRef>
        <a:srgbClr val="F3F9FB"/>
      </a:tcTxStyle>
      <a:tcStyle>
        <a:tcBdr>
          <a:left>
            <a:ln w="12700" cap="flat">
              <a:solidFill>
                <a:srgbClr val="F3F9FB"/>
              </a:solidFill>
              <a:prstDash val="solid"/>
              <a:round/>
            </a:ln>
          </a:left>
          <a:right>
            <a:ln w="12700" cap="flat">
              <a:solidFill>
                <a:srgbClr val="F3F9FB"/>
              </a:solidFill>
              <a:prstDash val="solid"/>
              <a:round/>
            </a:ln>
          </a:right>
          <a:top>
            <a:ln w="12700" cap="flat">
              <a:solidFill>
                <a:srgbClr val="F3F9FB"/>
              </a:solidFill>
              <a:prstDash val="solid"/>
              <a:round/>
            </a:ln>
          </a:top>
          <a:bottom>
            <a:ln w="38100" cap="flat">
              <a:solidFill>
                <a:srgbClr val="F3F9FB"/>
              </a:solidFill>
              <a:prstDash val="solid"/>
              <a:round/>
            </a:ln>
          </a:bottom>
          <a:insideH>
            <a:ln w="12700" cap="flat">
              <a:solidFill>
                <a:srgbClr val="F3F9FB"/>
              </a:solidFill>
              <a:prstDash val="solid"/>
              <a:round/>
            </a:ln>
          </a:insideH>
          <a:insideV>
            <a:ln w="12700" cap="flat">
              <a:solidFill>
                <a:srgbClr val="F3F9FB"/>
              </a:solidFill>
              <a:prstDash val="solid"/>
              <a:round/>
            </a:ln>
          </a:insideV>
        </a:tcBdr>
        <a:fill>
          <a:solidFill>
            <a:srgbClr val="2E3037"/>
          </a:solidFill>
        </a:fill>
      </a:tcStyle>
    </a:firstRow>
  </a:tblStyle>
  <a:tblStyle styleId="{2708684C-4D16-4618-839F-0558EEFCDFE6}" styleName="">
    <a:tblBg/>
    <a:wholeTbl>
      <a:tcTxStyle b="off" i="off">
        <a:fontRef idx="major">
          <a:srgbClr val="2E3037"/>
        </a:fontRef>
        <a:srgbClr val="2E3037"/>
      </a:tcTxStyle>
      <a:tcStyle>
        <a:tcBdr>
          <a:left>
            <a:ln w="12700" cap="flat">
              <a:solidFill>
                <a:srgbClr val="2E3037"/>
              </a:solidFill>
              <a:prstDash val="solid"/>
              <a:round/>
            </a:ln>
          </a:left>
          <a:right>
            <a:ln w="12700" cap="flat">
              <a:solidFill>
                <a:srgbClr val="2E3037"/>
              </a:solidFill>
              <a:prstDash val="solid"/>
              <a:round/>
            </a:ln>
          </a:right>
          <a:top>
            <a:ln w="12700" cap="flat">
              <a:solidFill>
                <a:srgbClr val="2E3037"/>
              </a:solidFill>
              <a:prstDash val="solid"/>
              <a:round/>
            </a:ln>
          </a:top>
          <a:bottom>
            <a:ln w="12700" cap="flat">
              <a:solidFill>
                <a:srgbClr val="2E3037"/>
              </a:solidFill>
              <a:prstDash val="solid"/>
              <a:round/>
            </a:ln>
          </a:bottom>
          <a:insideH>
            <a:ln w="12700" cap="flat">
              <a:solidFill>
                <a:srgbClr val="2E3037"/>
              </a:solidFill>
              <a:prstDash val="solid"/>
              <a:round/>
            </a:ln>
          </a:insideH>
          <a:insideV>
            <a:ln w="12700" cap="flat">
              <a:solidFill>
                <a:srgbClr val="2E3037"/>
              </a:solidFill>
              <a:prstDash val="solid"/>
              <a:round/>
            </a:ln>
          </a:insideV>
        </a:tcBdr>
        <a:fill>
          <a:solidFill>
            <a:srgbClr val="2E3037">
              <a:alpha val="20000"/>
            </a:srgbClr>
          </a:solidFill>
        </a:fill>
      </a:tcStyle>
    </a:wholeTbl>
    <a:band2H>
      <a:tcTxStyle b="def" i="def"/>
      <a:tcStyle>
        <a:tcBdr/>
        <a:fill>
          <a:solidFill>
            <a:srgbClr val="FFFFFF"/>
          </a:solidFill>
        </a:fill>
      </a:tcStyle>
    </a:band2H>
    <a:firstCol>
      <a:tcTxStyle b="on" i="off">
        <a:fontRef idx="major">
          <a:srgbClr val="2E3037"/>
        </a:fontRef>
        <a:srgbClr val="2E3037"/>
      </a:tcTxStyle>
      <a:tcStyle>
        <a:tcBdr>
          <a:left>
            <a:ln w="12700" cap="flat">
              <a:solidFill>
                <a:srgbClr val="2E3037"/>
              </a:solidFill>
              <a:prstDash val="solid"/>
              <a:round/>
            </a:ln>
          </a:left>
          <a:right>
            <a:ln w="12700" cap="flat">
              <a:solidFill>
                <a:srgbClr val="2E3037"/>
              </a:solidFill>
              <a:prstDash val="solid"/>
              <a:round/>
            </a:ln>
          </a:right>
          <a:top>
            <a:ln w="12700" cap="flat">
              <a:solidFill>
                <a:srgbClr val="2E3037"/>
              </a:solidFill>
              <a:prstDash val="solid"/>
              <a:round/>
            </a:ln>
          </a:top>
          <a:bottom>
            <a:ln w="12700" cap="flat">
              <a:solidFill>
                <a:srgbClr val="2E3037"/>
              </a:solidFill>
              <a:prstDash val="solid"/>
              <a:round/>
            </a:ln>
          </a:bottom>
          <a:insideH>
            <a:ln w="12700" cap="flat">
              <a:solidFill>
                <a:srgbClr val="2E3037"/>
              </a:solidFill>
              <a:prstDash val="solid"/>
              <a:round/>
            </a:ln>
          </a:insideH>
          <a:insideV>
            <a:ln w="12700" cap="flat">
              <a:solidFill>
                <a:srgbClr val="2E3037"/>
              </a:solidFill>
              <a:prstDash val="solid"/>
              <a:round/>
            </a:ln>
          </a:insideV>
        </a:tcBdr>
        <a:fill>
          <a:solidFill>
            <a:srgbClr val="2E3037">
              <a:alpha val="20000"/>
            </a:srgbClr>
          </a:solidFill>
        </a:fill>
      </a:tcStyle>
    </a:firstCol>
    <a:lastRow>
      <a:tcTxStyle b="on" i="off">
        <a:fontRef idx="major">
          <a:srgbClr val="2E3037"/>
        </a:fontRef>
        <a:srgbClr val="2E3037"/>
      </a:tcTxStyle>
      <a:tcStyle>
        <a:tcBdr>
          <a:left>
            <a:ln w="12700" cap="flat">
              <a:solidFill>
                <a:srgbClr val="2E3037"/>
              </a:solidFill>
              <a:prstDash val="solid"/>
              <a:round/>
            </a:ln>
          </a:left>
          <a:right>
            <a:ln w="12700" cap="flat">
              <a:solidFill>
                <a:srgbClr val="2E3037"/>
              </a:solidFill>
              <a:prstDash val="solid"/>
              <a:round/>
            </a:ln>
          </a:right>
          <a:top>
            <a:ln w="50800" cap="flat">
              <a:solidFill>
                <a:srgbClr val="2E3037"/>
              </a:solidFill>
              <a:prstDash val="solid"/>
              <a:round/>
            </a:ln>
          </a:top>
          <a:bottom>
            <a:ln w="12700" cap="flat">
              <a:solidFill>
                <a:srgbClr val="2E3037"/>
              </a:solidFill>
              <a:prstDash val="solid"/>
              <a:round/>
            </a:ln>
          </a:bottom>
          <a:insideH>
            <a:ln w="12700" cap="flat">
              <a:solidFill>
                <a:srgbClr val="2E3037"/>
              </a:solidFill>
              <a:prstDash val="solid"/>
              <a:round/>
            </a:ln>
          </a:insideH>
          <a:insideV>
            <a:ln w="12700" cap="flat">
              <a:solidFill>
                <a:srgbClr val="2E3037"/>
              </a:solidFill>
              <a:prstDash val="solid"/>
              <a:round/>
            </a:ln>
          </a:insideV>
        </a:tcBdr>
        <a:fill>
          <a:noFill/>
        </a:fill>
      </a:tcStyle>
    </a:lastRow>
    <a:firstRow>
      <a:tcTxStyle b="on" i="off">
        <a:fontRef idx="major">
          <a:srgbClr val="2E3037"/>
        </a:fontRef>
        <a:srgbClr val="2E3037"/>
      </a:tcTxStyle>
      <a:tcStyle>
        <a:tcBdr>
          <a:left>
            <a:ln w="12700" cap="flat">
              <a:solidFill>
                <a:srgbClr val="2E3037"/>
              </a:solidFill>
              <a:prstDash val="solid"/>
              <a:round/>
            </a:ln>
          </a:left>
          <a:right>
            <a:ln w="12700" cap="flat">
              <a:solidFill>
                <a:srgbClr val="2E3037"/>
              </a:solidFill>
              <a:prstDash val="solid"/>
              <a:round/>
            </a:ln>
          </a:right>
          <a:top>
            <a:ln w="12700" cap="flat">
              <a:solidFill>
                <a:srgbClr val="2E3037"/>
              </a:solidFill>
              <a:prstDash val="solid"/>
              <a:round/>
            </a:ln>
          </a:top>
          <a:bottom>
            <a:ln w="25400" cap="flat">
              <a:solidFill>
                <a:srgbClr val="2E3037"/>
              </a:solidFill>
              <a:prstDash val="solid"/>
              <a:round/>
            </a:ln>
          </a:bottom>
          <a:insideH>
            <a:ln w="12700" cap="flat">
              <a:solidFill>
                <a:srgbClr val="2E3037"/>
              </a:solidFill>
              <a:prstDash val="solid"/>
              <a:round/>
            </a:ln>
          </a:insideH>
          <a:insideV>
            <a:ln w="12700" cap="flat">
              <a:solidFill>
                <a:srgbClr val="2E3037"/>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27" name="Shape 127"/>
          <p:cNvSpPr/>
          <p:nvPr>
            <p:ph type="sldImg"/>
          </p:nvPr>
        </p:nvSpPr>
        <p:spPr>
          <a:xfrm>
            <a:off x="1143000" y="685800"/>
            <a:ext cx="4572000" cy="3429000"/>
          </a:xfrm>
          <a:prstGeom prst="rect">
            <a:avLst/>
          </a:prstGeom>
        </p:spPr>
        <p:txBody>
          <a:bodyPr/>
          <a:lstStyle/>
          <a:p>
            <a:pPr/>
          </a:p>
        </p:txBody>
      </p:sp>
      <p:sp>
        <p:nvSpPr>
          <p:cNvPr id="128" name="Shape 128"/>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7" name="Shape 147"/>
          <p:cNvSpPr/>
          <p:nvPr>
            <p:ph type="sldImg"/>
          </p:nvPr>
        </p:nvSpPr>
        <p:spPr>
          <a:prstGeom prst="rect">
            <a:avLst/>
          </a:prstGeom>
        </p:spPr>
        <p:txBody>
          <a:bodyPr/>
          <a:lstStyle/>
          <a:p>
            <a:pPr/>
          </a:p>
        </p:txBody>
      </p:sp>
      <p:sp>
        <p:nvSpPr>
          <p:cNvPr id="148" name="Shape 148"/>
          <p:cNvSpPr/>
          <p:nvPr>
            <p:ph type="body" sz="quarter" idx="1"/>
          </p:nvPr>
        </p:nvSpPr>
        <p:spPr>
          <a:prstGeom prst="rect">
            <a:avLst/>
          </a:prstGeom>
        </p:spPr>
        <p:txBody>
          <a:bodyPr/>
          <a:lstStyle/>
          <a:p>
            <a:pPr/>
            <a:r>
              <a:t>Det er vigtigt at man inden oprettelsen har styr på hvor forlandet står. </a:t>
            </a:r>
          </a:p>
          <a:p>
            <a:pPr/>
            <a:r>
              <a:t>På T12 er der ingen digital aflæsning så der må man sætte et værktøj på og indstille forlandet så det passer med værktøjsdiameteren. Derved har man radius målet til indtastning af nulpunkt.</a:t>
            </a:r>
          </a:p>
          <a:p>
            <a:pPr/>
          </a:p>
          <a:p>
            <a:pPr/>
            <a:r>
              <a:t>T27 har digital aflæsning så styringen ved hvor den er.</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7" name="Shape 157"/>
          <p:cNvSpPr/>
          <p:nvPr>
            <p:ph type="sldImg"/>
          </p:nvPr>
        </p:nvSpPr>
        <p:spPr>
          <a:prstGeom prst="rect">
            <a:avLst/>
          </a:prstGeom>
        </p:spPr>
        <p:txBody>
          <a:bodyPr/>
          <a:lstStyle/>
          <a:p>
            <a:pPr/>
          </a:p>
        </p:txBody>
      </p:sp>
      <p:sp>
        <p:nvSpPr>
          <p:cNvPr id="158" name="Shape 158"/>
          <p:cNvSpPr/>
          <p:nvPr>
            <p:ph type="body" sz="quarter" idx="1"/>
          </p:nvPr>
        </p:nvSpPr>
        <p:spPr>
          <a:prstGeom prst="rect">
            <a:avLst/>
          </a:prstGeom>
        </p:spPr>
        <p:txBody>
          <a:bodyPr/>
          <a:lstStyle/>
          <a:p>
            <a:pPr/>
            <a:r>
              <a:t>1. Der kan lægges andre mellemringe i så skal man bruge det tal senere.</a:t>
            </a:r>
          </a:p>
          <a:p>
            <a:pPr/>
          </a:p>
          <a:p>
            <a:pPr/>
            <a:r>
              <a:t>2. Monter værktøjet husk omløbsretningen og hul nedenunder</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6" name="Shape 166"/>
          <p:cNvSpPr/>
          <p:nvPr>
            <p:ph type="sldImg"/>
          </p:nvPr>
        </p:nvSpPr>
        <p:spPr>
          <a:prstGeom prst="rect">
            <a:avLst/>
          </a:prstGeom>
        </p:spPr>
        <p:txBody>
          <a:bodyPr/>
          <a:lstStyle/>
          <a:p>
            <a:pPr/>
          </a:p>
        </p:txBody>
      </p:sp>
      <p:sp>
        <p:nvSpPr>
          <p:cNvPr id="167" name="Shape 167"/>
          <p:cNvSpPr/>
          <p:nvPr>
            <p:ph type="body" sz="quarter" idx="1"/>
          </p:nvPr>
        </p:nvSpPr>
        <p:spPr>
          <a:prstGeom prst="rect">
            <a:avLst/>
          </a:prstGeom>
        </p:spPr>
        <p:txBody>
          <a:bodyPr/>
          <a:lstStyle/>
          <a:p>
            <a:pPr/>
            <a:r>
              <a:t>3. Til denne indstilling er det det nemmeste at en not som vist</a:t>
            </a:r>
          </a:p>
          <a:p>
            <a:pPr/>
          </a:p>
          <a:p>
            <a:pPr/>
            <a:r>
              <a:t>4. Her vises at man går ind i værktøjsoversigten, man kan også vælge knappen til højre, så oprettes der nyt på en ledig plads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5. Vælger plads</a:t>
            </a:r>
          </a:p>
          <a:p>
            <a:pPr/>
          </a:p>
          <a:p>
            <a:pPr/>
            <a:r>
              <a:t>6. Nyt værktøj</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4" name="Shape 184"/>
          <p:cNvSpPr/>
          <p:nvPr>
            <p:ph type="sldImg"/>
          </p:nvPr>
        </p:nvSpPr>
        <p:spPr>
          <a:prstGeom prst="rect">
            <a:avLst/>
          </a:prstGeom>
        </p:spPr>
        <p:txBody>
          <a:bodyPr/>
          <a:lstStyle/>
          <a:p>
            <a:pPr/>
          </a:p>
        </p:txBody>
      </p:sp>
      <p:sp>
        <p:nvSpPr>
          <p:cNvPr id="185" name="Shape 185"/>
          <p:cNvSpPr/>
          <p:nvPr>
            <p:ph type="body" sz="quarter" idx="1"/>
          </p:nvPr>
        </p:nvSpPr>
        <p:spPr>
          <a:prstGeom prst="rect">
            <a:avLst/>
          </a:prstGeom>
        </p:spPr>
        <p:txBody>
          <a:bodyPr/>
          <a:lstStyle/>
          <a:p>
            <a:pPr/>
            <a:r>
              <a:t>7. Her vælges den type vi vil oprette</a:t>
            </a:r>
          </a:p>
          <a:p>
            <a:pPr/>
          </a:p>
          <a:p>
            <a:pPr/>
            <a:r>
              <a:t>8. Skriv et tydeligt navn på værktøjet</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p:spTree>
      <p:nvGrpSpPr>
        <p:cNvPr id="1" name=""/>
        <p:cNvGrpSpPr/>
        <p:nvPr/>
      </p:nvGrpSpPr>
      <p:grpSpPr>
        <a:xfrm>
          <a:off x="0" y="0"/>
          <a:ext cx="0" cy="0"/>
          <a:chOff x="0" y="0"/>
          <a:chExt cx="0" cy="0"/>
        </a:xfrm>
      </p:grpSpPr>
      <p:sp>
        <p:nvSpPr>
          <p:cNvPr id="12" name="Titeltekst"/>
          <p:cNvSpPr txBox="1"/>
          <p:nvPr>
            <p:ph type="title"/>
          </p:nvPr>
        </p:nvSpPr>
        <p:spPr>
          <a:xfrm>
            <a:off x="1758900" y="2978025"/>
            <a:ext cx="8907200" cy="1546400"/>
          </a:xfrm>
          <a:prstGeom prst="rect">
            <a:avLst/>
          </a:prstGeom>
        </p:spPr>
        <p:txBody>
          <a:bodyPr anchor="t">
            <a:normAutofit fontScale="100000" lnSpcReduction="0"/>
          </a:bodyPr>
          <a:lstStyle>
            <a:lvl1pPr>
              <a:defRPr sz="6600"/>
            </a:lvl1pPr>
          </a:lstStyle>
          <a:p>
            <a:pPr/>
            <a:r>
              <a:t>Titeltekst</a:t>
            </a:r>
          </a:p>
        </p:txBody>
      </p:sp>
      <p:sp>
        <p:nvSpPr>
          <p:cNvPr id="13" name="Google Shape;11;p2"/>
          <p:cNvSpPr/>
          <p:nvPr/>
        </p:nvSpPr>
        <p:spPr>
          <a:xfrm flipH="1">
            <a:off x="1252999" y="3776632"/>
            <a:ext cx="2" cy="3081203"/>
          </a:xfrm>
          <a:prstGeom prst="line">
            <a:avLst/>
          </a:prstGeom>
          <a:ln>
            <a:solidFill>
              <a:schemeClr val="accent5"/>
            </a:solidFill>
          </a:ln>
        </p:spPr>
        <p:txBody>
          <a:bodyPr lIns="45718" tIns="45718" rIns="45718" bIns="45718"/>
          <a:lstStyle/>
          <a:p>
            <a:pPr/>
          </a:p>
        </p:txBody>
      </p:sp>
      <p:sp>
        <p:nvSpPr>
          <p:cNvPr id="14" name="Google Shape;12;p2"/>
          <p:cNvSpPr/>
          <p:nvPr/>
        </p:nvSpPr>
        <p:spPr>
          <a:xfrm>
            <a:off x="1127000" y="3524632"/>
            <a:ext cx="252005" cy="252005"/>
          </a:xfrm>
          <a:prstGeom prst="ellipse">
            <a:avLst/>
          </a:prstGeom>
          <a:solidFill>
            <a:schemeClr val="accent1"/>
          </a:solidFill>
          <a:ln w="28575">
            <a:solidFill>
              <a:srgbClr val="2E3037"/>
            </a:solidFill>
          </a:ln>
        </p:spPr>
        <p:txBody>
          <a:bodyPr lIns="45718" tIns="45718" rIns="45718" bIns="45718" anchor="ctr"/>
          <a:lstStyle/>
          <a:p>
            <a:pPr>
              <a:defRPr sz="2400">
                <a:solidFill>
                  <a:srgbClr val="000000"/>
                </a:solidFill>
                <a:latin typeface="Arial"/>
                <a:ea typeface="Arial"/>
                <a:cs typeface="Arial"/>
                <a:sym typeface="Arial"/>
              </a:defRPr>
            </a:pPr>
          </a:p>
        </p:txBody>
      </p:sp>
      <p:sp>
        <p:nvSpPr>
          <p:cNvPr id="15" name="Lysbillednummer"/>
          <p:cNvSpPr txBox="1"/>
          <p:nvPr>
            <p:ph type="sldNum" sz="quarter" idx="2"/>
          </p:nvPr>
        </p:nvSpPr>
        <p:spPr>
          <a:xfrm>
            <a:off x="8316035" y="6356350"/>
            <a:ext cx="421567" cy="424146"/>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Slide">
    <p:spTree>
      <p:nvGrpSpPr>
        <p:cNvPr id="1" name=""/>
        <p:cNvGrpSpPr/>
        <p:nvPr/>
      </p:nvGrpSpPr>
      <p:grpSpPr>
        <a:xfrm>
          <a:off x="0" y="0"/>
          <a:ext cx="0" cy="0"/>
          <a:chOff x="0" y="0"/>
          <a:chExt cx="0" cy="0"/>
        </a:xfrm>
      </p:grpSpPr>
      <p:sp>
        <p:nvSpPr>
          <p:cNvPr id="111" name="Titeltekst"/>
          <p:cNvSpPr txBox="1"/>
          <p:nvPr>
            <p:ph type="title"/>
          </p:nvPr>
        </p:nvSpPr>
        <p:spPr>
          <a:xfrm>
            <a:off x="1524000" y="1122362"/>
            <a:ext cx="9144000" cy="2387601"/>
          </a:xfrm>
          <a:prstGeom prst="rect">
            <a:avLst/>
          </a:prstGeom>
        </p:spPr>
        <p:txBody>
          <a:bodyPr>
            <a:normAutofit fontScale="100000" lnSpcReduction="0"/>
          </a:bodyPr>
          <a:lstStyle>
            <a:lvl1pPr algn="ctr">
              <a:defRPr sz="6000"/>
            </a:lvl1pPr>
          </a:lstStyle>
          <a:p>
            <a:pPr/>
            <a:r>
              <a:t>Titeltekst</a:t>
            </a:r>
          </a:p>
        </p:txBody>
      </p:sp>
      <p:sp>
        <p:nvSpPr>
          <p:cNvPr id="112" name="Brødtekst, niveau et…"/>
          <p:cNvSpPr txBox="1"/>
          <p:nvPr>
            <p:ph type="body" sz="quarter" idx="1"/>
          </p:nvPr>
        </p:nvSpPr>
        <p:spPr>
          <a:xfrm>
            <a:off x="1524000" y="3602037"/>
            <a:ext cx="9144000" cy="1655765"/>
          </a:xfrm>
          <a:prstGeom prst="rect">
            <a:avLst/>
          </a:prstGeom>
        </p:spPr>
        <p:txBody>
          <a:bodyPr/>
          <a:lstStyle>
            <a:lvl1pPr marL="0" indent="0" algn="ctr">
              <a:buClrTx/>
              <a:buSzTx/>
              <a:buFontTx/>
              <a:buNone/>
            </a:lvl1pPr>
            <a:lvl2pPr marL="0" indent="0" algn="ctr">
              <a:buClrTx/>
              <a:buSzTx/>
              <a:buFontTx/>
              <a:buNone/>
            </a:lvl2pPr>
            <a:lvl3pPr marL="0" indent="0" algn="ctr">
              <a:buClrTx/>
              <a:buSzTx/>
              <a:buFontTx/>
              <a:buNone/>
            </a:lvl3pPr>
            <a:lvl4pPr marL="0" indent="0" algn="ctr">
              <a:buClrTx/>
              <a:buSzTx/>
              <a:buFontTx/>
              <a:buNone/>
            </a:lvl4pPr>
            <a:lvl5pPr marL="0" indent="0" algn="ctr">
              <a:buClrTx/>
              <a:buSzTx/>
              <a:buFontTx/>
              <a:buNone/>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13"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ontent">
    <p:spTree>
      <p:nvGrpSpPr>
        <p:cNvPr id="1" name=""/>
        <p:cNvGrpSpPr/>
        <p:nvPr/>
      </p:nvGrpSpPr>
      <p:grpSpPr>
        <a:xfrm>
          <a:off x="0" y="0"/>
          <a:ext cx="0" cy="0"/>
          <a:chOff x="0" y="0"/>
          <a:chExt cx="0" cy="0"/>
        </a:xfrm>
      </p:grpSpPr>
      <p:sp>
        <p:nvSpPr>
          <p:cNvPr id="120" name="Brødtekst, niveau et…"/>
          <p:cNvSpPr txBox="1"/>
          <p:nvPr>
            <p:ph type="body" idx="1"/>
          </p:nvPr>
        </p:nvSpPr>
        <p:spPr>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21"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 1 column">
    <p:bg>
      <p:bgPr>
        <a:solidFill>
          <a:srgbClr val="F3F9FB"/>
        </a:solidFill>
      </p:bgPr>
    </p:bg>
    <p:spTree>
      <p:nvGrpSpPr>
        <p:cNvPr id="1" name=""/>
        <p:cNvGrpSpPr/>
        <p:nvPr/>
      </p:nvGrpSpPr>
      <p:grpSpPr>
        <a:xfrm>
          <a:off x="0" y="0"/>
          <a:ext cx="0" cy="0"/>
          <a:chOff x="0" y="0"/>
          <a:chExt cx="0" cy="0"/>
        </a:xfrm>
      </p:grpSpPr>
      <p:pic>
        <p:nvPicPr>
          <p:cNvPr id="22" name="Billede 3" descr="Billede 3"/>
          <p:cNvPicPr>
            <a:picLocks noChangeAspect="1"/>
          </p:cNvPicPr>
          <p:nvPr/>
        </p:nvPicPr>
        <p:blipFill>
          <a:blip r:embed="rId2">
            <a:extLst/>
          </a:blip>
          <a:stretch>
            <a:fillRect/>
          </a:stretch>
        </p:blipFill>
        <p:spPr>
          <a:xfrm>
            <a:off x="11576101" y="60491"/>
            <a:ext cx="540003" cy="587249"/>
          </a:xfrm>
          <a:prstGeom prst="rect">
            <a:avLst/>
          </a:prstGeom>
          <a:ln w="12700">
            <a:miter lim="400000"/>
          </a:ln>
        </p:spPr>
      </p:pic>
      <p:sp>
        <p:nvSpPr>
          <p:cNvPr id="23" name="Titeltekst"/>
          <p:cNvSpPr txBox="1"/>
          <p:nvPr>
            <p:ph type="title"/>
          </p:nvPr>
        </p:nvSpPr>
        <p:spPr>
          <a:xfrm>
            <a:off x="1553966" y="732865"/>
            <a:ext cx="9144001" cy="460001"/>
          </a:xfrm>
          <a:prstGeom prst="rect">
            <a:avLst/>
          </a:prstGeom>
        </p:spPr>
        <p:txBody>
          <a:bodyPr>
            <a:normAutofit fontScale="100000" lnSpcReduction="0"/>
          </a:bodyPr>
          <a:lstStyle>
            <a:lvl1pPr>
              <a:defRPr sz="2400"/>
            </a:lvl1pPr>
          </a:lstStyle>
          <a:p>
            <a:pPr/>
            <a:r>
              <a:t>Titeltekst</a:t>
            </a:r>
          </a:p>
        </p:txBody>
      </p:sp>
      <p:sp>
        <p:nvSpPr>
          <p:cNvPr id="24" name="Brødtekst, niveau et…"/>
          <p:cNvSpPr txBox="1"/>
          <p:nvPr>
            <p:ph type="body" idx="1"/>
          </p:nvPr>
        </p:nvSpPr>
        <p:spPr>
          <a:xfrm>
            <a:off x="1553997" y="1449065"/>
            <a:ext cx="9144001" cy="4967600"/>
          </a:xfrm>
          <a:prstGeom prst="rect">
            <a:avLst/>
          </a:prstGeom>
        </p:spPr>
        <p:txBody>
          <a:bodyPr/>
          <a:lstStyle>
            <a:lvl1pPr marL="609585" indent="-558786">
              <a:spcBef>
                <a:spcPts val="800"/>
              </a:spcBef>
              <a:buClr>
                <a:srgbClr val="F3F3F3"/>
              </a:buClr>
              <a:buSzPts val="4000"/>
              <a:defRPr sz="4000">
                <a:solidFill>
                  <a:srgbClr val="F3F3F3"/>
                </a:solidFill>
              </a:defRPr>
            </a:lvl1pPr>
            <a:lvl2pPr marL="1346165" indent="-634981">
              <a:spcBef>
                <a:spcPts val="800"/>
              </a:spcBef>
              <a:buClr>
                <a:srgbClr val="F3F3F3"/>
              </a:buClr>
              <a:buSzPts val="4000"/>
              <a:defRPr sz="4000">
                <a:solidFill>
                  <a:srgbClr val="F3F3F3"/>
                </a:solidFill>
              </a:defRPr>
            </a:lvl2pPr>
            <a:lvl3pPr marL="1955750" indent="-634981">
              <a:spcBef>
                <a:spcPts val="800"/>
              </a:spcBef>
              <a:buClr>
                <a:srgbClr val="F3F3F3"/>
              </a:buClr>
              <a:buSzPts val="4000"/>
              <a:defRPr sz="4000">
                <a:solidFill>
                  <a:srgbClr val="F3F3F3"/>
                </a:solidFill>
              </a:defRPr>
            </a:lvl3pPr>
            <a:lvl4pPr marL="2743131" indent="-761981">
              <a:spcBef>
                <a:spcPts val="800"/>
              </a:spcBef>
              <a:buClr>
                <a:srgbClr val="F3F3F3"/>
              </a:buClr>
              <a:buSzPts val="4000"/>
              <a:defRPr sz="4000">
                <a:solidFill>
                  <a:srgbClr val="F3F3F3"/>
                </a:solidFill>
              </a:defRPr>
            </a:lvl4pPr>
            <a:lvl5pPr marL="3352715" indent="-761981">
              <a:spcBef>
                <a:spcPts val="800"/>
              </a:spcBef>
              <a:buClr>
                <a:srgbClr val="F3F3F3"/>
              </a:buClr>
              <a:buSzPts val="4000"/>
              <a:defRPr sz="4000">
                <a:solidFill>
                  <a:srgbClr val="F3F3F3"/>
                </a:solidFill>
              </a:defRPr>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25" name="Google Shape;29;p5"/>
          <p:cNvSpPr/>
          <p:nvPr/>
        </p:nvSpPr>
        <p:spPr>
          <a:xfrm flipH="1">
            <a:off x="1260848" y="0"/>
            <a:ext cx="4" cy="6858001"/>
          </a:xfrm>
          <a:prstGeom prst="line">
            <a:avLst/>
          </a:prstGeom>
          <a:ln>
            <a:solidFill>
              <a:schemeClr val="accent5"/>
            </a:solidFill>
          </a:ln>
        </p:spPr>
        <p:txBody>
          <a:bodyPr lIns="45718" tIns="45718" rIns="45718" bIns="45718"/>
          <a:lstStyle/>
          <a:p>
            <a:pPr/>
          </a:p>
        </p:txBody>
      </p:sp>
      <p:sp>
        <p:nvSpPr>
          <p:cNvPr id="26" name="Google Shape;30;p5"/>
          <p:cNvSpPr/>
          <p:nvPr/>
        </p:nvSpPr>
        <p:spPr>
          <a:xfrm>
            <a:off x="1165861" y="807725"/>
            <a:ext cx="190005" cy="190005"/>
          </a:xfrm>
          <a:prstGeom prst="ellipse">
            <a:avLst/>
          </a:prstGeom>
          <a:solidFill>
            <a:srgbClr val="EF5262"/>
          </a:solidFill>
          <a:ln w="28575">
            <a:solidFill>
              <a:srgbClr val="EF5262"/>
            </a:solidFill>
          </a:ln>
        </p:spPr>
        <p:txBody>
          <a:bodyPr lIns="45718" tIns="45718" rIns="45718" bIns="45718" anchor="ctr"/>
          <a:lstStyle/>
          <a:p>
            <a:pPr>
              <a:defRPr sz="2400">
                <a:solidFill>
                  <a:srgbClr val="000000"/>
                </a:solidFill>
                <a:latin typeface="Arial"/>
                <a:ea typeface="Arial"/>
                <a:cs typeface="Arial"/>
                <a:sym typeface="Arial"/>
              </a:defRPr>
            </a:pPr>
          </a:p>
        </p:txBody>
      </p:sp>
      <p:sp>
        <p:nvSpPr>
          <p:cNvPr id="27" name="Google Shape;31;p5"/>
          <p:cNvSpPr/>
          <p:nvPr/>
        </p:nvSpPr>
        <p:spPr>
          <a:xfrm>
            <a:off x="1126233" y="1867628"/>
            <a:ext cx="269200" cy="269205"/>
          </a:xfrm>
          <a:prstGeom prst="ellipse">
            <a:avLst/>
          </a:prstGeom>
          <a:solidFill>
            <a:srgbClr val="44546A"/>
          </a:solidFill>
          <a:ln>
            <a:solidFill>
              <a:srgbClr val="44546A"/>
            </a:solidFill>
          </a:ln>
        </p:spPr>
        <p:txBody>
          <a:bodyPr lIns="45718" tIns="45718" rIns="45718" bIns="45718" anchor="ctr"/>
          <a:lstStyle/>
          <a:p>
            <a:pPr>
              <a:defRPr sz="2400">
                <a:solidFill>
                  <a:srgbClr val="000000"/>
                </a:solidFill>
                <a:latin typeface="Arial"/>
                <a:ea typeface="Arial"/>
                <a:cs typeface="Arial"/>
                <a:sym typeface="Arial"/>
              </a:defRPr>
            </a:pPr>
          </a:p>
        </p:txBody>
      </p:sp>
      <p:pic>
        <p:nvPicPr>
          <p:cNvPr id="28" name="Billede" descr="Billede"/>
          <p:cNvPicPr>
            <a:picLocks noChangeAspect="1"/>
          </p:cNvPicPr>
          <p:nvPr/>
        </p:nvPicPr>
        <p:blipFill>
          <a:blip r:embed="rId3">
            <a:extLst/>
          </a:blip>
          <a:stretch>
            <a:fillRect/>
          </a:stretch>
        </p:blipFill>
        <p:spPr>
          <a:xfrm>
            <a:off x="304800" y="304800"/>
            <a:ext cx="11304004" cy="479601"/>
          </a:xfrm>
          <a:prstGeom prst="rect">
            <a:avLst/>
          </a:prstGeom>
          <a:ln w="12700">
            <a:miter lim="400000"/>
          </a:ln>
        </p:spPr>
      </p:pic>
      <p:sp>
        <p:nvSpPr>
          <p:cNvPr id="29"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ammenligning kopi 1">
    <p:bg>
      <p:bgPr>
        <a:solidFill>
          <a:srgbClr val="FFFFFF"/>
        </a:solidFill>
      </p:bgPr>
    </p:bg>
    <p:spTree>
      <p:nvGrpSpPr>
        <p:cNvPr id="1" name=""/>
        <p:cNvGrpSpPr/>
        <p:nvPr/>
      </p:nvGrpSpPr>
      <p:grpSpPr>
        <a:xfrm>
          <a:off x="0" y="0"/>
          <a:ext cx="0" cy="0"/>
          <a:chOff x="0" y="0"/>
          <a:chExt cx="0" cy="0"/>
        </a:xfrm>
      </p:grpSpPr>
      <p:pic>
        <p:nvPicPr>
          <p:cNvPr id="36" name="image3.png" descr="image3.png"/>
          <p:cNvPicPr>
            <a:picLocks noChangeAspect="1"/>
          </p:cNvPicPr>
          <p:nvPr/>
        </p:nvPicPr>
        <p:blipFill>
          <a:blip r:embed="rId2">
            <a:extLst/>
          </a:blip>
          <a:stretch>
            <a:fillRect/>
          </a:stretch>
        </p:blipFill>
        <p:spPr>
          <a:xfrm rot="16200000">
            <a:off x="-8323827" y="-5527141"/>
            <a:ext cx="14379794" cy="12756913"/>
          </a:xfrm>
          <a:prstGeom prst="rect">
            <a:avLst/>
          </a:prstGeom>
          <a:ln w="12700">
            <a:miter lim="400000"/>
          </a:ln>
        </p:spPr>
      </p:pic>
      <p:sp>
        <p:nvSpPr>
          <p:cNvPr id="37" name="Titeltekst"/>
          <p:cNvSpPr txBox="1"/>
          <p:nvPr>
            <p:ph type="title"/>
          </p:nvPr>
        </p:nvSpPr>
        <p:spPr>
          <a:xfrm>
            <a:off x="1394414" y="0"/>
            <a:ext cx="3108382" cy="3306554"/>
          </a:xfrm>
          <a:prstGeom prst="rect">
            <a:avLst/>
          </a:prstGeom>
        </p:spPr>
        <p:txBody>
          <a:bodyPr lIns="0" tIns="0" rIns="0" bIns="0">
            <a:normAutofit fontScale="100000" lnSpcReduction="0"/>
          </a:bodyPr>
          <a:lstStyle>
            <a:lvl1pPr algn="ctr">
              <a:lnSpc>
                <a:spcPct val="85000"/>
              </a:lnSpc>
              <a:defRPr spc="-50" sz="4800">
                <a:solidFill>
                  <a:srgbClr val="F35364"/>
                </a:solidFill>
                <a:latin typeface="Klint Pro Regular"/>
                <a:ea typeface="Klint Pro Regular"/>
                <a:cs typeface="Klint Pro Regular"/>
                <a:sym typeface="Klint Pro Regular"/>
              </a:defRPr>
            </a:lvl1pPr>
          </a:lstStyle>
          <a:p>
            <a:pPr/>
            <a:r>
              <a:t>Titeltekst</a:t>
            </a:r>
          </a:p>
        </p:txBody>
      </p:sp>
      <p:sp>
        <p:nvSpPr>
          <p:cNvPr id="38" name="Brødtekst, niveau et…"/>
          <p:cNvSpPr txBox="1"/>
          <p:nvPr>
            <p:ph type="body" sz="quarter" idx="1"/>
          </p:nvPr>
        </p:nvSpPr>
        <p:spPr>
          <a:xfrm>
            <a:off x="5242161" y="1874173"/>
            <a:ext cx="4937763" cy="2702899"/>
          </a:xfrm>
          <a:prstGeom prst="rect">
            <a:avLst/>
          </a:prstGeom>
        </p:spPr>
        <p:txBody>
          <a:bodyPr lIns="0" tIns="0" rIns="0" bIns="0" anchor="ctr"/>
          <a:lstStyle>
            <a:lvl1pPr marL="0" indent="0">
              <a:lnSpc>
                <a:spcPct val="90000"/>
              </a:lnSpc>
              <a:spcBef>
                <a:spcPts val="1200"/>
              </a:spcBef>
              <a:buClrTx/>
              <a:buSzTx/>
              <a:buFontTx/>
              <a:buNone/>
              <a:defRPr cap="all" sz="2000">
                <a:solidFill>
                  <a:srgbClr val="637052"/>
                </a:solidFill>
                <a:latin typeface="Klint Pro Regular"/>
                <a:ea typeface="Klint Pro Regular"/>
                <a:cs typeface="Klint Pro Regular"/>
                <a:sym typeface="Klint Pro Regular"/>
              </a:defRPr>
            </a:lvl1pPr>
            <a:lvl2pPr marL="404368" indent="-203200">
              <a:lnSpc>
                <a:spcPct val="90000"/>
              </a:lnSpc>
              <a:spcBef>
                <a:spcPts val="1200"/>
              </a:spcBef>
              <a:buClrTx/>
              <a:buSzPct val="100000"/>
              <a:buFontTx/>
              <a:buChar char="◦"/>
              <a:defRPr cap="all" sz="2000">
                <a:solidFill>
                  <a:srgbClr val="637052"/>
                </a:solidFill>
                <a:latin typeface="Klint Pro Regular"/>
                <a:ea typeface="Klint Pro Regular"/>
                <a:cs typeface="Klint Pro Regular"/>
                <a:sym typeface="Klint Pro Regular"/>
              </a:defRPr>
            </a:lvl2pPr>
            <a:lvl3pPr marL="645304" indent="-261256">
              <a:lnSpc>
                <a:spcPct val="90000"/>
              </a:lnSpc>
              <a:spcBef>
                <a:spcPts val="1200"/>
              </a:spcBef>
              <a:buClrTx/>
              <a:buSzPct val="100000"/>
              <a:buFontTx/>
              <a:buChar char="◦"/>
              <a:defRPr cap="all" sz="2000">
                <a:solidFill>
                  <a:srgbClr val="637052"/>
                </a:solidFill>
                <a:latin typeface="Klint Pro Regular"/>
                <a:ea typeface="Klint Pro Regular"/>
                <a:cs typeface="Klint Pro Regular"/>
                <a:sym typeface="Klint Pro Regular"/>
              </a:defRPr>
            </a:lvl3pPr>
            <a:lvl4pPr marL="828185" indent="-261257">
              <a:lnSpc>
                <a:spcPct val="90000"/>
              </a:lnSpc>
              <a:spcBef>
                <a:spcPts val="1200"/>
              </a:spcBef>
              <a:buClrTx/>
              <a:buSzPct val="100000"/>
              <a:buFontTx/>
              <a:buChar char="◦"/>
              <a:defRPr cap="all" sz="2000">
                <a:solidFill>
                  <a:srgbClr val="637052"/>
                </a:solidFill>
                <a:latin typeface="Klint Pro Regular"/>
                <a:ea typeface="Klint Pro Regular"/>
                <a:cs typeface="Klint Pro Regular"/>
                <a:sym typeface="Klint Pro Regular"/>
              </a:defRPr>
            </a:lvl4pPr>
            <a:lvl5pPr marL="1011065" indent="-261257">
              <a:lnSpc>
                <a:spcPct val="90000"/>
              </a:lnSpc>
              <a:spcBef>
                <a:spcPts val="1200"/>
              </a:spcBef>
              <a:buClrTx/>
              <a:buSzPct val="100000"/>
              <a:buFontTx/>
              <a:buChar char="◦"/>
              <a:defRPr cap="all" sz="2000">
                <a:solidFill>
                  <a:srgbClr val="637052"/>
                </a:solidFill>
                <a:latin typeface="Klint Pro Regular"/>
                <a:ea typeface="Klint Pro Regular"/>
                <a:cs typeface="Klint Pro Regular"/>
                <a:sym typeface="Klint Pro Regular"/>
              </a:defRPr>
            </a:lvl5pPr>
          </a:lstStyle>
          <a:p>
            <a:pPr/>
            <a:r>
              <a:t>Brødtekst, niveau et</a:t>
            </a:r>
          </a:p>
          <a:p>
            <a:pPr lvl="1"/>
            <a:r>
              <a:t>Brødtekst, niveau to</a:t>
            </a:r>
          </a:p>
          <a:p>
            <a:pPr lvl="2"/>
            <a:r>
              <a:t>Brødtekst, niveau tre</a:t>
            </a:r>
          </a:p>
          <a:p>
            <a:pPr lvl="3"/>
            <a:r>
              <a:t>Brødtekst, niveau fire</a:t>
            </a:r>
          </a:p>
          <a:p>
            <a:pPr lvl="4"/>
            <a:r>
              <a:t>Brødtekst, niveau fem</a:t>
            </a:r>
          </a:p>
        </p:txBody>
      </p:sp>
      <p:pic>
        <p:nvPicPr>
          <p:cNvPr id="39" name="Billede" descr="Billede"/>
          <p:cNvPicPr>
            <a:picLocks noChangeAspect="1"/>
          </p:cNvPicPr>
          <p:nvPr/>
        </p:nvPicPr>
        <p:blipFill>
          <a:blip r:embed="rId3">
            <a:extLst/>
          </a:blip>
          <a:stretch>
            <a:fillRect/>
          </a:stretch>
        </p:blipFill>
        <p:spPr>
          <a:xfrm>
            <a:off x="304800" y="304800"/>
            <a:ext cx="11304004" cy="479601"/>
          </a:xfrm>
          <a:prstGeom prst="rect">
            <a:avLst/>
          </a:prstGeom>
          <a:ln w="12700">
            <a:miter lim="400000"/>
          </a:ln>
        </p:spPr>
      </p:pic>
      <p:pic>
        <p:nvPicPr>
          <p:cNvPr id="40" name="Billede 3" descr="Billede 3"/>
          <p:cNvPicPr>
            <a:picLocks noChangeAspect="1"/>
          </p:cNvPicPr>
          <p:nvPr/>
        </p:nvPicPr>
        <p:blipFill>
          <a:blip r:embed="rId4">
            <a:extLst/>
          </a:blip>
          <a:stretch>
            <a:fillRect/>
          </a:stretch>
        </p:blipFill>
        <p:spPr>
          <a:xfrm>
            <a:off x="11322101" y="327191"/>
            <a:ext cx="540003" cy="587249"/>
          </a:xfrm>
          <a:prstGeom prst="rect">
            <a:avLst/>
          </a:prstGeom>
          <a:ln w="12700">
            <a:miter lim="400000"/>
          </a:ln>
        </p:spPr>
      </p:pic>
      <p:sp>
        <p:nvSpPr>
          <p:cNvPr id="41" name="Lysbillednummer"/>
          <p:cNvSpPr txBox="1"/>
          <p:nvPr>
            <p:ph type="sldNum" sz="quarter" idx="2"/>
          </p:nvPr>
        </p:nvSpPr>
        <p:spPr>
          <a:xfrm>
            <a:off x="11677512" y="6566146"/>
            <a:ext cx="150115" cy="152401"/>
          </a:xfrm>
          <a:prstGeom prst="rect">
            <a:avLst/>
          </a:prstGeom>
        </p:spPr>
        <p:txBody>
          <a:bodyPr lIns="0" tIns="0" rIns="0" bIns="0" anchor="ctr"/>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Sammenligning kopi">
    <p:bg>
      <p:bgPr>
        <a:solidFill>
          <a:srgbClr val="FFFFFF"/>
        </a:solidFill>
      </p:bgPr>
    </p:bg>
    <p:spTree>
      <p:nvGrpSpPr>
        <p:cNvPr id="1" name=""/>
        <p:cNvGrpSpPr/>
        <p:nvPr/>
      </p:nvGrpSpPr>
      <p:grpSpPr>
        <a:xfrm>
          <a:off x="0" y="0"/>
          <a:ext cx="0" cy="0"/>
          <a:chOff x="0" y="0"/>
          <a:chExt cx="0" cy="0"/>
        </a:xfrm>
      </p:grpSpPr>
      <p:pic>
        <p:nvPicPr>
          <p:cNvPr id="48" name="image3.png" descr="image3.png"/>
          <p:cNvPicPr>
            <a:picLocks noChangeAspect="1"/>
          </p:cNvPicPr>
          <p:nvPr/>
        </p:nvPicPr>
        <p:blipFill>
          <a:blip r:embed="rId2">
            <a:extLst/>
          </a:blip>
          <a:stretch>
            <a:fillRect/>
          </a:stretch>
        </p:blipFill>
        <p:spPr>
          <a:xfrm>
            <a:off x="-648850" y="-10164417"/>
            <a:ext cx="14379789" cy="12756916"/>
          </a:xfrm>
          <a:prstGeom prst="rect">
            <a:avLst/>
          </a:prstGeom>
          <a:ln w="12700">
            <a:miter lim="400000"/>
          </a:ln>
        </p:spPr>
      </p:pic>
      <p:sp>
        <p:nvSpPr>
          <p:cNvPr id="49" name="Titeltekst"/>
          <p:cNvSpPr txBox="1"/>
          <p:nvPr>
            <p:ph type="title"/>
          </p:nvPr>
        </p:nvSpPr>
        <p:spPr>
          <a:xfrm>
            <a:off x="1066800" y="-17365"/>
            <a:ext cx="10058400" cy="1737362"/>
          </a:xfrm>
          <a:prstGeom prst="rect">
            <a:avLst/>
          </a:prstGeom>
        </p:spPr>
        <p:txBody>
          <a:bodyPr lIns="0" tIns="0" rIns="0" bIns="0">
            <a:normAutofit fontScale="100000" lnSpcReduction="0"/>
          </a:bodyPr>
          <a:lstStyle>
            <a:lvl1pPr algn="ctr">
              <a:lnSpc>
                <a:spcPct val="85000"/>
              </a:lnSpc>
              <a:defRPr spc="-50" sz="4800">
                <a:solidFill>
                  <a:srgbClr val="F35364"/>
                </a:solidFill>
                <a:latin typeface="Klint Pro Regular"/>
                <a:ea typeface="Klint Pro Regular"/>
                <a:cs typeface="Klint Pro Regular"/>
                <a:sym typeface="Klint Pro Regular"/>
              </a:defRPr>
            </a:lvl1pPr>
          </a:lstStyle>
          <a:p>
            <a:pPr/>
            <a:r>
              <a:t>Titeltekst</a:t>
            </a:r>
          </a:p>
        </p:txBody>
      </p:sp>
      <p:sp>
        <p:nvSpPr>
          <p:cNvPr id="50" name="Brødtekst, niveau et…"/>
          <p:cNvSpPr txBox="1"/>
          <p:nvPr>
            <p:ph type="body" sz="quarter" idx="1"/>
          </p:nvPr>
        </p:nvSpPr>
        <p:spPr>
          <a:xfrm>
            <a:off x="1097280" y="1719995"/>
            <a:ext cx="4937760" cy="988399"/>
          </a:xfrm>
          <a:prstGeom prst="rect">
            <a:avLst/>
          </a:prstGeom>
        </p:spPr>
        <p:txBody>
          <a:bodyPr lIns="0" tIns="0" rIns="0" bIns="0" anchor="ctr"/>
          <a:lstStyle>
            <a:lvl1pPr marL="0" indent="0">
              <a:lnSpc>
                <a:spcPct val="90000"/>
              </a:lnSpc>
              <a:spcBef>
                <a:spcPts val="1200"/>
              </a:spcBef>
              <a:buClrTx/>
              <a:buSzTx/>
              <a:buFontTx/>
              <a:buNone/>
              <a:defRPr cap="all" sz="2000">
                <a:solidFill>
                  <a:srgbClr val="637052"/>
                </a:solidFill>
                <a:latin typeface="Klint Pro Regular"/>
                <a:ea typeface="Klint Pro Regular"/>
                <a:cs typeface="Klint Pro Regular"/>
                <a:sym typeface="Klint Pro Regular"/>
              </a:defRPr>
            </a:lvl1pPr>
            <a:lvl2pPr marL="404368" indent="-203200">
              <a:lnSpc>
                <a:spcPct val="90000"/>
              </a:lnSpc>
              <a:spcBef>
                <a:spcPts val="1200"/>
              </a:spcBef>
              <a:buClrTx/>
              <a:buSzPct val="100000"/>
              <a:buFontTx/>
              <a:buChar char="◦"/>
              <a:defRPr cap="all" sz="2000">
                <a:solidFill>
                  <a:srgbClr val="637052"/>
                </a:solidFill>
                <a:latin typeface="Klint Pro Regular"/>
                <a:ea typeface="Klint Pro Regular"/>
                <a:cs typeface="Klint Pro Regular"/>
                <a:sym typeface="Klint Pro Regular"/>
              </a:defRPr>
            </a:lvl2pPr>
            <a:lvl3pPr marL="645304" indent="-261256">
              <a:lnSpc>
                <a:spcPct val="90000"/>
              </a:lnSpc>
              <a:spcBef>
                <a:spcPts val="1200"/>
              </a:spcBef>
              <a:buClrTx/>
              <a:buSzPct val="100000"/>
              <a:buFontTx/>
              <a:buChar char="◦"/>
              <a:defRPr cap="all" sz="2000">
                <a:solidFill>
                  <a:srgbClr val="637052"/>
                </a:solidFill>
                <a:latin typeface="Klint Pro Regular"/>
                <a:ea typeface="Klint Pro Regular"/>
                <a:cs typeface="Klint Pro Regular"/>
                <a:sym typeface="Klint Pro Regular"/>
              </a:defRPr>
            </a:lvl3pPr>
            <a:lvl4pPr marL="828185" indent="-261257">
              <a:lnSpc>
                <a:spcPct val="90000"/>
              </a:lnSpc>
              <a:spcBef>
                <a:spcPts val="1200"/>
              </a:spcBef>
              <a:buClrTx/>
              <a:buSzPct val="100000"/>
              <a:buFontTx/>
              <a:buChar char="◦"/>
              <a:defRPr cap="all" sz="2000">
                <a:solidFill>
                  <a:srgbClr val="637052"/>
                </a:solidFill>
                <a:latin typeface="Klint Pro Regular"/>
                <a:ea typeface="Klint Pro Regular"/>
                <a:cs typeface="Klint Pro Regular"/>
                <a:sym typeface="Klint Pro Regular"/>
              </a:defRPr>
            </a:lvl4pPr>
            <a:lvl5pPr marL="1011065" indent="-261257">
              <a:lnSpc>
                <a:spcPct val="90000"/>
              </a:lnSpc>
              <a:spcBef>
                <a:spcPts val="1200"/>
              </a:spcBef>
              <a:buClrTx/>
              <a:buSzPct val="100000"/>
              <a:buFontTx/>
              <a:buChar char="◦"/>
              <a:defRPr cap="all" sz="2000">
                <a:solidFill>
                  <a:srgbClr val="637052"/>
                </a:solidFill>
                <a:latin typeface="Klint Pro Regular"/>
                <a:ea typeface="Klint Pro Regular"/>
                <a:cs typeface="Klint Pro Regular"/>
                <a:sym typeface="Klint Pro Regular"/>
              </a:defRPr>
            </a:lvl5pPr>
          </a:lstStyle>
          <a:p>
            <a:pPr/>
            <a:r>
              <a:t>Brødtekst, niveau et</a:t>
            </a:r>
          </a:p>
          <a:p>
            <a:pPr lvl="1"/>
            <a:r>
              <a:t>Brødtekst, niveau to</a:t>
            </a:r>
          </a:p>
          <a:p>
            <a:pPr lvl="2"/>
            <a:r>
              <a:t>Brødtekst, niveau tre</a:t>
            </a:r>
          </a:p>
          <a:p>
            <a:pPr lvl="3"/>
            <a:r>
              <a:t>Brødtekst, niveau fire</a:t>
            </a:r>
          </a:p>
          <a:p>
            <a:pPr lvl="4"/>
            <a:r>
              <a:t>Brødtekst, niveau fem</a:t>
            </a:r>
          </a:p>
        </p:txBody>
      </p:sp>
      <p:pic>
        <p:nvPicPr>
          <p:cNvPr id="51" name="Billede" descr="Billede"/>
          <p:cNvPicPr>
            <a:picLocks noChangeAspect="1"/>
          </p:cNvPicPr>
          <p:nvPr/>
        </p:nvPicPr>
        <p:blipFill>
          <a:blip r:embed="rId3">
            <a:extLst/>
          </a:blip>
          <a:stretch>
            <a:fillRect/>
          </a:stretch>
        </p:blipFill>
        <p:spPr>
          <a:xfrm>
            <a:off x="304800" y="304800"/>
            <a:ext cx="11304004" cy="479601"/>
          </a:xfrm>
          <a:prstGeom prst="rect">
            <a:avLst/>
          </a:prstGeom>
          <a:ln w="12700">
            <a:miter lim="400000"/>
          </a:ln>
        </p:spPr>
      </p:pic>
      <p:pic>
        <p:nvPicPr>
          <p:cNvPr id="52" name="Billede 3" descr="Billede 3"/>
          <p:cNvPicPr>
            <a:picLocks noChangeAspect="1"/>
          </p:cNvPicPr>
          <p:nvPr/>
        </p:nvPicPr>
        <p:blipFill>
          <a:blip r:embed="rId4">
            <a:extLst/>
          </a:blip>
          <a:stretch>
            <a:fillRect/>
          </a:stretch>
        </p:blipFill>
        <p:spPr>
          <a:xfrm>
            <a:off x="11322101" y="327191"/>
            <a:ext cx="540003" cy="587249"/>
          </a:xfrm>
          <a:prstGeom prst="rect">
            <a:avLst/>
          </a:prstGeom>
          <a:ln w="12700">
            <a:miter lim="400000"/>
          </a:ln>
        </p:spPr>
      </p:pic>
      <p:sp>
        <p:nvSpPr>
          <p:cNvPr id="53" name="Lysbillednummer"/>
          <p:cNvSpPr txBox="1"/>
          <p:nvPr>
            <p:ph type="sldNum" sz="quarter" idx="2"/>
          </p:nvPr>
        </p:nvSpPr>
        <p:spPr>
          <a:xfrm>
            <a:off x="11677512" y="6566146"/>
            <a:ext cx="150115" cy="152401"/>
          </a:xfrm>
          <a:prstGeom prst="rect">
            <a:avLst/>
          </a:prstGeom>
        </p:spPr>
        <p:txBody>
          <a:bodyPr lIns="0" tIns="0" rIns="0" bIns="0" anchor="ctr"/>
          <a:lstStyle>
            <a:lvl1pPr defTabSz="457200">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3 columns">
    <p:spTree>
      <p:nvGrpSpPr>
        <p:cNvPr id="1" name=""/>
        <p:cNvGrpSpPr/>
        <p:nvPr/>
      </p:nvGrpSpPr>
      <p:grpSpPr>
        <a:xfrm>
          <a:off x="0" y="0"/>
          <a:ext cx="0" cy="0"/>
          <a:chOff x="0" y="0"/>
          <a:chExt cx="0" cy="0"/>
        </a:xfrm>
      </p:grpSpPr>
      <p:sp>
        <p:nvSpPr>
          <p:cNvPr id="60" name="Titeltekst"/>
          <p:cNvSpPr txBox="1"/>
          <p:nvPr>
            <p:ph type="title"/>
          </p:nvPr>
        </p:nvSpPr>
        <p:spPr>
          <a:xfrm>
            <a:off x="1553966" y="732865"/>
            <a:ext cx="9144001" cy="460001"/>
          </a:xfrm>
          <a:prstGeom prst="rect">
            <a:avLst/>
          </a:prstGeom>
        </p:spPr>
        <p:txBody>
          <a:bodyPr>
            <a:normAutofit fontScale="100000" lnSpcReduction="0"/>
          </a:bodyPr>
          <a:lstStyle/>
          <a:p>
            <a:pPr/>
            <a:r>
              <a:t>Titeltekst</a:t>
            </a:r>
          </a:p>
        </p:txBody>
      </p:sp>
      <p:sp>
        <p:nvSpPr>
          <p:cNvPr id="61" name="Brødtekst, niveau et…"/>
          <p:cNvSpPr txBox="1"/>
          <p:nvPr>
            <p:ph type="body" sz="quarter" idx="1"/>
          </p:nvPr>
        </p:nvSpPr>
        <p:spPr>
          <a:xfrm>
            <a:off x="1553966" y="1589729"/>
            <a:ext cx="3204803" cy="4894005"/>
          </a:xfrm>
          <a:prstGeom prst="rect">
            <a:avLst/>
          </a:prstGeom>
        </p:spPr>
        <p:txBody>
          <a:bodyPr/>
          <a:lstStyle>
            <a:lvl1pPr marL="609584" indent="-457189">
              <a:spcBef>
                <a:spcPts val="800"/>
              </a:spcBef>
            </a:lvl1pPr>
            <a:lvl2pPr marL="1219168" indent="-457189">
              <a:spcBef>
                <a:spcPts val="800"/>
              </a:spcBef>
            </a:lvl2pPr>
            <a:lvl3pPr marL="1828754" indent="-457187">
              <a:spcBef>
                <a:spcPts val="800"/>
              </a:spcBef>
            </a:lvl3pPr>
            <a:lvl4pPr marL="2438337" indent="-457187">
              <a:spcBef>
                <a:spcPts val="800"/>
              </a:spcBef>
            </a:lvl4pPr>
            <a:lvl5pPr marL="3047924" indent="-457187">
              <a:spcBef>
                <a:spcPts val="800"/>
              </a:spcBef>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62" name="Google Shape;43;p7"/>
          <p:cNvSpPr txBox="1"/>
          <p:nvPr>
            <p:ph type="body" sz="quarter" idx="21"/>
          </p:nvPr>
        </p:nvSpPr>
        <p:spPr>
          <a:xfrm>
            <a:off x="4922999" y="1589730"/>
            <a:ext cx="3204803" cy="4894001"/>
          </a:xfrm>
          <a:prstGeom prst="rect">
            <a:avLst/>
          </a:prstGeom>
        </p:spPr>
        <p:txBody>
          <a:bodyPr/>
          <a:lstStyle/>
          <a:p>
            <a:pPr/>
          </a:p>
        </p:txBody>
      </p:sp>
      <p:sp>
        <p:nvSpPr>
          <p:cNvPr id="63" name="Google Shape;44;p7"/>
          <p:cNvSpPr txBox="1"/>
          <p:nvPr>
            <p:ph type="body" sz="quarter" idx="22"/>
          </p:nvPr>
        </p:nvSpPr>
        <p:spPr>
          <a:xfrm>
            <a:off x="8292031" y="1589730"/>
            <a:ext cx="3204803" cy="4894001"/>
          </a:xfrm>
          <a:prstGeom prst="rect">
            <a:avLst/>
          </a:prstGeom>
        </p:spPr>
        <p:txBody>
          <a:bodyPr/>
          <a:lstStyle/>
          <a:p>
            <a:pPr/>
          </a:p>
        </p:txBody>
      </p:sp>
      <p:sp>
        <p:nvSpPr>
          <p:cNvPr id="64" name="Google Shape;46;p7"/>
          <p:cNvSpPr/>
          <p:nvPr/>
        </p:nvSpPr>
        <p:spPr>
          <a:xfrm flipH="1">
            <a:off x="1260848" y="0"/>
            <a:ext cx="4" cy="6858001"/>
          </a:xfrm>
          <a:prstGeom prst="line">
            <a:avLst/>
          </a:prstGeom>
          <a:ln>
            <a:solidFill>
              <a:schemeClr val="accent5"/>
            </a:solidFill>
          </a:ln>
        </p:spPr>
        <p:txBody>
          <a:bodyPr lIns="45718" tIns="45718" rIns="45718" bIns="45718"/>
          <a:lstStyle/>
          <a:p>
            <a:pPr/>
          </a:p>
        </p:txBody>
      </p:sp>
      <p:sp>
        <p:nvSpPr>
          <p:cNvPr id="65" name="Google Shape;47;p7"/>
          <p:cNvSpPr/>
          <p:nvPr/>
        </p:nvSpPr>
        <p:spPr>
          <a:xfrm>
            <a:off x="1165861" y="807725"/>
            <a:ext cx="190005" cy="190005"/>
          </a:xfrm>
          <a:prstGeom prst="ellipse">
            <a:avLst/>
          </a:prstGeom>
          <a:solidFill>
            <a:schemeClr val="accent1"/>
          </a:solidFill>
          <a:ln w="28575">
            <a:solidFill>
              <a:srgbClr val="2E3037"/>
            </a:solidFill>
          </a:ln>
        </p:spPr>
        <p:txBody>
          <a:bodyPr lIns="45718" tIns="45718" rIns="45718" bIns="45718" anchor="ctr"/>
          <a:lstStyle/>
          <a:p>
            <a:pPr>
              <a:defRPr sz="2400">
                <a:solidFill>
                  <a:srgbClr val="000000"/>
                </a:solidFill>
                <a:latin typeface="Arial"/>
                <a:ea typeface="Arial"/>
                <a:cs typeface="Arial"/>
                <a:sym typeface="Arial"/>
              </a:defRPr>
            </a:pPr>
          </a:p>
        </p:txBody>
      </p:sp>
      <p:sp>
        <p:nvSpPr>
          <p:cNvPr id="66" name="Google Shape;48;p7"/>
          <p:cNvSpPr/>
          <p:nvPr/>
        </p:nvSpPr>
        <p:spPr>
          <a:xfrm>
            <a:off x="1126233" y="1867628"/>
            <a:ext cx="269200" cy="269205"/>
          </a:xfrm>
          <a:prstGeom prst="ellipse">
            <a:avLst/>
          </a:prstGeom>
          <a:solidFill>
            <a:srgbClr val="2E3037"/>
          </a:solidFill>
          <a:ln>
            <a:solidFill>
              <a:schemeClr val="accent5"/>
            </a:solidFill>
          </a:ln>
        </p:spPr>
        <p:txBody>
          <a:bodyPr lIns="45718" tIns="45718" rIns="45718" bIns="45718" anchor="ctr"/>
          <a:lstStyle/>
          <a:p>
            <a:pPr>
              <a:defRPr sz="2400">
                <a:solidFill>
                  <a:srgbClr val="000000"/>
                </a:solidFill>
                <a:latin typeface="Arial"/>
                <a:ea typeface="Arial"/>
                <a:cs typeface="Arial"/>
                <a:sym typeface="Arial"/>
              </a:defRPr>
            </a:pPr>
          </a:p>
        </p:txBody>
      </p:sp>
      <p:sp>
        <p:nvSpPr>
          <p:cNvPr id="67"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om kopi">
    <p:bg>
      <p:bgPr>
        <a:solidFill>
          <a:srgbClr val="B7D6DC"/>
        </a:solidFill>
      </p:bgPr>
    </p:bg>
    <p:spTree>
      <p:nvGrpSpPr>
        <p:cNvPr id="1" name=""/>
        <p:cNvGrpSpPr/>
        <p:nvPr/>
      </p:nvGrpSpPr>
      <p:grpSpPr>
        <a:xfrm>
          <a:off x="0" y="0"/>
          <a:ext cx="0" cy="0"/>
          <a:chOff x="0" y="0"/>
          <a:chExt cx="0" cy="0"/>
        </a:xfrm>
      </p:grpSpPr>
      <p:pic>
        <p:nvPicPr>
          <p:cNvPr id="74" name="Billede" descr="Billede"/>
          <p:cNvPicPr>
            <a:picLocks noChangeAspect="1"/>
          </p:cNvPicPr>
          <p:nvPr/>
        </p:nvPicPr>
        <p:blipFill>
          <a:blip r:embed="rId2">
            <a:extLst/>
          </a:blip>
          <a:stretch>
            <a:fillRect/>
          </a:stretch>
        </p:blipFill>
        <p:spPr>
          <a:xfrm>
            <a:off x="304800" y="304800"/>
            <a:ext cx="11304004" cy="479601"/>
          </a:xfrm>
          <a:prstGeom prst="rect">
            <a:avLst/>
          </a:prstGeom>
          <a:ln w="12700">
            <a:miter lim="400000"/>
          </a:ln>
        </p:spPr>
      </p:pic>
      <p:pic>
        <p:nvPicPr>
          <p:cNvPr id="75" name="Billede 3" descr="Billede 3"/>
          <p:cNvPicPr>
            <a:picLocks noChangeAspect="1"/>
          </p:cNvPicPr>
          <p:nvPr/>
        </p:nvPicPr>
        <p:blipFill>
          <a:blip r:embed="rId3">
            <a:extLst/>
          </a:blip>
          <a:stretch>
            <a:fillRect/>
          </a:stretch>
        </p:blipFill>
        <p:spPr>
          <a:xfrm>
            <a:off x="11322101" y="327191"/>
            <a:ext cx="540003" cy="587249"/>
          </a:xfrm>
          <a:prstGeom prst="rect">
            <a:avLst/>
          </a:prstGeom>
          <a:ln w="12700">
            <a:miter lim="400000"/>
          </a:ln>
        </p:spPr>
      </p:pic>
      <p:sp>
        <p:nvSpPr>
          <p:cNvPr id="76" name="Lysbillednummer"/>
          <p:cNvSpPr txBox="1"/>
          <p:nvPr>
            <p:ph type="sldNum" sz="quarter" idx="2"/>
          </p:nvPr>
        </p:nvSpPr>
        <p:spPr>
          <a:xfrm>
            <a:off x="8513583" y="6247132"/>
            <a:ext cx="224018" cy="218437"/>
          </a:xfrm>
          <a:prstGeom prst="rect">
            <a:avLst/>
          </a:prstGeom>
        </p:spPr>
        <p:txBody>
          <a:bodyPr lIns="45718" tIns="45718" rIns="45718" bIns="45718" anchor="ctr"/>
          <a:lstStyle>
            <a:lvl1pPr defTabSz="457200">
              <a:defRPr sz="900">
                <a:solidFill>
                  <a:srgbClr val="90C226"/>
                </a:solidFill>
                <a:latin typeface="Trebuchet MS"/>
                <a:ea typeface="Trebuchet MS"/>
                <a:cs typeface="Trebuchet MS"/>
                <a:sym typeface="Trebuchet M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83" name="Titeltekst"/>
          <p:cNvSpPr txBox="1"/>
          <p:nvPr>
            <p:ph type="title"/>
          </p:nvPr>
        </p:nvSpPr>
        <p:spPr>
          <a:xfrm>
            <a:off x="1553966" y="732865"/>
            <a:ext cx="9144001" cy="460001"/>
          </a:xfrm>
          <a:prstGeom prst="rect">
            <a:avLst/>
          </a:prstGeom>
        </p:spPr>
        <p:txBody>
          <a:bodyPr>
            <a:normAutofit fontScale="100000" lnSpcReduction="0"/>
          </a:bodyPr>
          <a:lstStyle/>
          <a:p>
            <a:pPr/>
            <a:r>
              <a:t>Titeltekst</a:t>
            </a:r>
          </a:p>
        </p:txBody>
      </p:sp>
      <p:sp>
        <p:nvSpPr>
          <p:cNvPr id="84" name="Google Shape;52;p8"/>
          <p:cNvSpPr/>
          <p:nvPr/>
        </p:nvSpPr>
        <p:spPr>
          <a:xfrm flipH="1">
            <a:off x="1260848" y="0"/>
            <a:ext cx="4" cy="6858001"/>
          </a:xfrm>
          <a:prstGeom prst="line">
            <a:avLst/>
          </a:prstGeom>
          <a:ln>
            <a:solidFill>
              <a:schemeClr val="accent5"/>
            </a:solidFill>
          </a:ln>
        </p:spPr>
        <p:txBody>
          <a:bodyPr lIns="45718" tIns="45718" rIns="45718" bIns="45718"/>
          <a:lstStyle/>
          <a:p>
            <a:pPr/>
          </a:p>
        </p:txBody>
      </p:sp>
      <p:sp>
        <p:nvSpPr>
          <p:cNvPr id="85" name="Google Shape;53;p8"/>
          <p:cNvSpPr/>
          <p:nvPr/>
        </p:nvSpPr>
        <p:spPr>
          <a:xfrm>
            <a:off x="1165861" y="807725"/>
            <a:ext cx="190005" cy="190005"/>
          </a:xfrm>
          <a:prstGeom prst="ellipse">
            <a:avLst/>
          </a:prstGeom>
          <a:solidFill>
            <a:schemeClr val="accent1"/>
          </a:solidFill>
          <a:ln w="28575">
            <a:solidFill>
              <a:srgbClr val="2E3037"/>
            </a:solidFill>
          </a:ln>
        </p:spPr>
        <p:txBody>
          <a:bodyPr lIns="45718" tIns="45718" rIns="45718" bIns="45718" anchor="ctr"/>
          <a:lstStyle/>
          <a:p>
            <a:pPr>
              <a:defRPr sz="2400">
                <a:solidFill>
                  <a:srgbClr val="000000"/>
                </a:solidFill>
                <a:latin typeface="Arial"/>
                <a:ea typeface="Arial"/>
                <a:cs typeface="Arial"/>
                <a:sym typeface="Arial"/>
              </a:defRPr>
            </a:pPr>
          </a:p>
        </p:txBody>
      </p:sp>
      <p:sp>
        <p:nvSpPr>
          <p:cNvPr id="86"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93" name="Google Shape;61;p10"/>
          <p:cNvSpPr/>
          <p:nvPr/>
        </p:nvSpPr>
        <p:spPr>
          <a:xfrm flipH="1">
            <a:off x="1260848" y="0"/>
            <a:ext cx="4" cy="6858001"/>
          </a:xfrm>
          <a:prstGeom prst="line">
            <a:avLst/>
          </a:prstGeom>
          <a:ln>
            <a:solidFill>
              <a:schemeClr val="accent5"/>
            </a:solidFill>
          </a:ln>
        </p:spPr>
        <p:txBody>
          <a:bodyPr lIns="45718" tIns="45718" rIns="45718" bIns="45718"/>
          <a:lstStyle/>
          <a:p>
            <a:pPr/>
          </a:p>
        </p:txBody>
      </p:sp>
      <p:sp>
        <p:nvSpPr>
          <p:cNvPr id="94" name="Google Shape;62;p10"/>
          <p:cNvSpPr/>
          <p:nvPr/>
        </p:nvSpPr>
        <p:spPr>
          <a:xfrm>
            <a:off x="1126233" y="3294400"/>
            <a:ext cx="269200" cy="269205"/>
          </a:xfrm>
          <a:prstGeom prst="ellipse">
            <a:avLst/>
          </a:prstGeom>
          <a:solidFill>
            <a:srgbClr val="2E3037"/>
          </a:solidFill>
          <a:ln>
            <a:solidFill>
              <a:schemeClr val="accent5"/>
            </a:solidFill>
          </a:ln>
        </p:spPr>
        <p:txBody>
          <a:bodyPr lIns="45718" tIns="45718" rIns="45718" bIns="45718" anchor="ctr"/>
          <a:lstStyle/>
          <a:p>
            <a:pPr>
              <a:defRPr sz="2400">
                <a:solidFill>
                  <a:srgbClr val="000000"/>
                </a:solidFill>
                <a:latin typeface="Arial"/>
                <a:ea typeface="Arial"/>
                <a:cs typeface="Arial"/>
                <a:sym typeface="Arial"/>
              </a:defRPr>
            </a:pPr>
          </a:p>
        </p:txBody>
      </p:sp>
      <p:sp>
        <p:nvSpPr>
          <p:cNvPr id="95"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key color">
    <p:bg>
      <p:bgPr>
        <a:solidFill>
          <a:schemeClr val="accent1"/>
        </a:solidFill>
      </p:bgPr>
    </p:bg>
    <p:spTree>
      <p:nvGrpSpPr>
        <p:cNvPr id="1" name=""/>
        <p:cNvGrpSpPr/>
        <p:nvPr/>
      </p:nvGrpSpPr>
      <p:grpSpPr>
        <a:xfrm>
          <a:off x="0" y="0"/>
          <a:ext cx="0" cy="0"/>
          <a:chOff x="0" y="0"/>
          <a:chExt cx="0" cy="0"/>
        </a:xfrm>
      </p:grpSpPr>
      <p:sp>
        <p:nvSpPr>
          <p:cNvPr id="102" name="Google Shape;65;p11"/>
          <p:cNvSpPr/>
          <p:nvPr/>
        </p:nvSpPr>
        <p:spPr>
          <a:xfrm flipH="1">
            <a:off x="1260848" y="0"/>
            <a:ext cx="4" cy="6858001"/>
          </a:xfrm>
          <a:prstGeom prst="line">
            <a:avLst/>
          </a:prstGeom>
          <a:ln>
            <a:solidFill>
              <a:srgbClr val="2E3037"/>
            </a:solidFill>
          </a:ln>
        </p:spPr>
        <p:txBody>
          <a:bodyPr lIns="45718" tIns="45718" rIns="45718" bIns="45718"/>
          <a:lstStyle/>
          <a:p>
            <a:pPr/>
          </a:p>
        </p:txBody>
      </p:sp>
      <p:sp>
        <p:nvSpPr>
          <p:cNvPr id="103" name="Google Shape;66;p11"/>
          <p:cNvSpPr/>
          <p:nvPr/>
        </p:nvSpPr>
        <p:spPr>
          <a:xfrm>
            <a:off x="1126233" y="3294400"/>
            <a:ext cx="269200" cy="269205"/>
          </a:xfrm>
          <a:prstGeom prst="ellipse">
            <a:avLst/>
          </a:prstGeom>
          <a:solidFill>
            <a:schemeClr val="accent1"/>
          </a:solidFill>
          <a:ln>
            <a:solidFill>
              <a:srgbClr val="2E3037"/>
            </a:solidFill>
          </a:ln>
        </p:spPr>
        <p:txBody>
          <a:bodyPr lIns="45718" tIns="45718" rIns="45718" bIns="45718" anchor="ctr"/>
          <a:lstStyle/>
          <a:p>
            <a:pPr>
              <a:defRPr sz="2400">
                <a:solidFill>
                  <a:srgbClr val="000000"/>
                </a:solidFill>
                <a:latin typeface="Arial"/>
                <a:ea typeface="Arial"/>
                <a:cs typeface="Arial"/>
                <a:sym typeface="Arial"/>
              </a:defRPr>
            </a:pPr>
          </a:p>
        </p:txBody>
      </p:sp>
      <p:sp>
        <p:nvSpPr>
          <p:cNvPr id="104" name="Lysbillednummer"/>
          <p:cNvSpPr txBox="1"/>
          <p:nvPr>
            <p:ph type="sldNum" sz="quarter" idx="2"/>
          </p:nvPr>
        </p:nvSpPr>
        <p:spPr>
          <a:prstGeom prst="rect">
            <a:avLst/>
          </a:prstGeom>
        </p:spPr>
        <p:txBody>
          <a:bodyPr/>
          <a:lstStyle>
            <a:lvl1pPr>
              <a:defRPr>
                <a:solidFill>
                  <a:srgbClr val="2E3037"/>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2E3037"/>
        </a:solidFill>
      </p:bgPr>
    </p:bg>
    <p:spTree>
      <p:nvGrpSpPr>
        <p:cNvPr id="1" name=""/>
        <p:cNvGrpSpPr/>
        <p:nvPr/>
      </p:nvGrpSpPr>
      <p:grpSpPr>
        <a:xfrm>
          <a:off x="0" y="0"/>
          <a:ext cx="0" cy="0"/>
          <a:chOff x="0" y="0"/>
          <a:chExt cx="0" cy="0"/>
        </a:xfrm>
      </p:grpSpPr>
      <p:pic>
        <p:nvPicPr>
          <p:cNvPr id="2" name="Billede 3" descr="Billede 3"/>
          <p:cNvPicPr>
            <a:picLocks noChangeAspect="1"/>
          </p:cNvPicPr>
          <p:nvPr/>
        </p:nvPicPr>
        <p:blipFill>
          <a:blip r:embed="rId2">
            <a:extLst/>
          </a:blip>
          <a:stretch>
            <a:fillRect/>
          </a:stretch>
        </p:blipFill>
        <p:spPr>
          <a:xfrm>
            <a:off x="11576101" y="60491"/>
            <a:ext cx="540003" cy="587249"/>
          </a:xfrm>
          <a:prstGeom prst="rect">
            <a:avLst/>
          </a:prstGeom>
          <a:ln w="12700">
            <a:miter lim="400000"/>
          </a:ln>
        </p:spPr>
      </p:pic>
      <p:sp>
        <p:nvSpPr>
          <p:cNvPr id="3" name="Brødtekst, niveau et…"/>
          <p:cNvSpPr txBox="1"/>
          <p:nvPr>
            <p:ph type="body" idx="1"/>
          </p:nvPr>
        </p:nvSpPr>
        <p:spPr>
          <a:xfrm>
            <a:off x="838200" y="771896"/>
            <a:ext cx="10515600" cy="5405067"/>
          </a:xfrm>
          <a:prstGeom prst="rect">
            <a:avLst/>
          </a:prstGeom>
          <a:ln w="12700">
            <a:miter lim="400000"/>
          </a:ln>
          <a:extLst>
            <a:ext uri="{C572A759-6A51-4108-AA02-DFA0A04FC94B}">
              <ma14:wrappingTextBoxFlag xmlns:ma14="http://schemas.microsoft.com/office/mac/drawingml/2011/main" val="1"/>
            </a:ext>
          </a:extLst>
        </p:spPr>
        <p:txBody>
          <a:bodyPr lIns="91422" tIns="91422" rIns="91422" bIns="91422">
            <a:normAutofit fontScale="100000" lnSpcReduction="0"/>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4" name="Titeltekst"/>
          <p:cNvSpPr txBox="1"/>
          <p:nvPr>
            <p:ph type="title"/>
          </p:nvPr>
        </p:nvSpPr>
        <p:spPr>
          <a:xfrm>
            <a:off x="1826683" y="1371600"/>
            <a:ext cx="9753601" cy="465138"/>
          </a:xfrm>
          <a:prstGeom prst="rect">
            <a:avLst/>
          </a:prstGeom>
          <a:ln w="12700">
            <a:miter lim="400000"/>
          </a:ln>
          <a:extLst>
            <a:ext uri="{C572A759-6A51-4108-AA02-DFA0A04FC94B}">
              <ma14:wrappingTextBoxFlag xmlns:ma14="http://schemas.microsoft.com/office/mac/drawingml/2011/main" val="1"/>
            </a:ext>
          </a:extLst>
        </p:spPr>
        <p:txBody>
          <a:bodyPr lIns="91422" tIns="91422" rIns="91422" bIns="91422" anchor="b"/>
          <a:lstStyle/>
          <a:p>
            <a:pPr/>
            <a:r>
              <a:t>Titeltekst</a:t>
            </a:r>
          </a:p>
        </p:txBody>
      </p:sp>
      <p:sp>
        <p:nvSpPr>
          <p:cNvPr id="5" name="Lysbillednummer"/>
          <p:cNvSpPr txBox="1"/>
          <p:nvPr>
            <p:ph type="sldNum" sz="quarter" idx="2"/>
          </p:nvPr>
        </p:nvSpPr>
        <p:spPr>
          <a:xfrm>
            <a:off x="11674242" y="6437774"/>
            <a:ext cx="421567" cy="424147"/>
          </a:xfrm>
          <a:prstGeom prst="rect">
            <a:avLst/>
          </a:prstGeom>
          <a:ln w="12700">
            <a:miter lim="400000"/>
          </a:ln>
        </p:spPr>
        <p:txBody>
          <a:bodyPr wrap="none" lIns="91422" tIns="91422" rIns="91422" bIns="91422">
            <a:spAutoFit/>
          </a:bodyPr>
          <a:lstStyle>
            <a:lvl1pPr algn="r">
              <a:defRPr sz="1600">
                <a:solidFill>
                  <a:schemeClr val="accent1"/>
                </a:solidFill>
                <a:latin typeface="Quicksand"/>
                <a:ea typeface="Quicksand"/>
                <a:cs typeface="Quicksand"/>
                <a:sym typeface="Quicksand"/>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ransition xmlns:p14="http://schemas.microsoft.com/office/powerpoint/2010/main" spd="med" advClick="1"/>
  <p:txStyles>
    <p:titleStyle>
      <a:lvl1pPr marL="0" marR="0" indent="0" algn="l" defTabSz="914400" rtl="0" latinLnBrk="0">
        <a:lnSpc>
          <a:spcPct val="100000"/>
        </a:lnSpc>
        <a:spcBef>
          <a:spcPts val="0"/>
        </a:spcBef>
        <a:spcAft>
          <a:spcPts val="0"/>
        </a:spcAft>
        <a:buClrTx/>
        <a:buSzTx/>
        <a:buFontTx/>
        <a:buNone/>
        <a:tabLst/>
        <a:defRPr b="0" baseline="0" cap="none" i="0" spc="0" strike="noStrike" sz="1800" u="none">
          <a:solidFill>
            <a:schemeClr val="accent1"/>
          </a:solidFill>
          <a:uFillTx/>
          <a:latin typeface="Quicksand"/>
          <a:ea typeface="Quicksand"/>
          <a:cs typeface="Quicksand"/>
          <a:sym typeface="Quicksand"/>
        </a:defRPr>
      </a:lvl1pPr>
      <a:lvl2pPr marL="0" marR="0" indent="0" algn="l" defTabSz="914400" rtl="0" latinLnBrk="0">
        <a:lnSpc>
          <a:spcPct val="100000"/>
        </a:lnSpc>
        <a:spcBef>
          <a:spcPts val="0"/>
        </a:spcBef>
        <a:spcAft>
          <a:spcPts val="0"/>
        </a:spcAft>
        <a:buClrTx/>
        <a:buSzTx/>
        <a:buFontTx/>
        <a:buNone/>
        <a:tabLst/>
        <a:defRPr b="0" baseline="0" cap="none" i="0" spc="0" strike="noStrike" sz="1800" u="none">
          <a:solidFill>
            <a:schemeClr val="accent1"/>
          </a:solidFill>
          <a:uFillTx/>
          <a:latin typeface="Quicksand"/>
          <a:ea typeface="Quicksand"/>
          <a:cs typeface="Quicksand"/>
          <a:sym typeface="Quicksand"/>
        </a:defRPr>
      </a:lvl2pPr>
      <a:lvl3pPr marL="0" marR="0" indent="0" algn="l" defTabSz="914400" rtl="0" latinLnBrk="0">
        <a:lnSpc>
          <a:spcPct val="100000"/>
        </a:lnSpc>
        <a:spcBef>
          <a:spcPts val="0"/>
        </a:spcBef>
        <a:spcAft>
          <a:spcPts val="0"/>
        </a:spcAft>
        <a:buClrTx/>
        <a:buSzTx/>
        <a:buFontTx/>
        <a:buNone/>
        <a:tabLst/>
        <a:defRPr b="0" baseline="0" cap="none" i="0" spc="0" strike="noStrike" sz="1800" u="none">
          <a:solidFill>
            <a:schemeClr val="accent1"/>
          </a:solidFill>
          <a:uFillTx/>
          <a:latin typeface="Quicksand"/>
          <a:ea typeface="Quicksand"/>
          <a:cs typeface="Quicksand"/>
          <a:sym typeface="Quicksand"/>
        </a:defRPr>
      </a:lvl3pPr>
      <a:lvl4pPr marL="0" marR="0" indent="0" algn="l" defTabSz="914400" rtl="0" latinLnBrk="0">
        <a:lnSpc>
          <a:spcPct val="100000"/>
        </a:lnSpc>
        <a:spcBef>
          <a:spcPts val="0"/>
        </a:spcBef>
        <a:spcAft>
          <a:spcPts val="0"/>
        </a:spcAft>
        <a:buClrTx/>
        <a:buSzTx/>
        <a:buFontTx/>
        <a:buNone/>
        <a:tabLst/>
        <a:defRPr b="0" baseline="0" cap="none" i="0" spc="0" strike="noStrike" sz="1800" u="none">
          <a:solidFill>
            <a:schemeClr val="accent1"/>
          </a:solidFill>
          <a:uFillTx/>
          <a:latin typeface="Quicksand"/>
          <a:ea typeface="Quicksand"/>
          <a:cs typeface="Quicksand"/>
          <a:sym typeface="Quicksand"/>
        </a:defRPr>
      </a:lvl4pPr>
      <a:lvl5pPr marL="0" marR="0" indent="0" algn="l" defTabSz="914400" rtl="0" latinLnBrk="0">
        <a:lnSpc>
          <a:spcPct val="100000"/>
        </a:lnSpc>
        <a:spcBef>
          <a:spcPts val="0"/>
        </a:spcBef>
        <a:spcAft>
          <a:spcPts val="0"/>
        </a:spcAft>
        <a:buClrTx/>
        <a:buSzTx/>
        <a:buFontTx/>
        <a:buNone/>
        <a:tabLst/>
        <a:defRPr b="0" baseline="0" cap="none" i="0" spc="0" strike="noStrike" sz="1800" u="none">
          <a:solidFill>
            <a:schemeClr val="accent1"/>
          </a:solidFill>
          <a:uFillTx/>
          <a:latin typeface="Quicksand"/>
          <a:ea typeface="Quicksand"/>
          <a:cs typeface="Quicksand"/>
          <a:sym typeface="Quicksand"/>
        </a:defRPr>
      </a:lvl5pPr>
      <a:lvl6pPr marL="0" marR="0" indent="0" algn="l" defTabSz="914400" rtl="0" latinLnBrk="0">
        <a:lnSpc>
          <a:spcPct val="100000"/>
        </a:lnSpc>
        <a:spcBef>
          <a:spcPts val="0"/>
        </a:spcBef>
        <a:spcAft>
          <a:spcPts val="0"/>
        </a:spcAft>
        <a:buClrTx/>
        <a:buSzTx/>
        <a:buFontTx/>
        <a:buNone/>
        <a:tabLst/>
        <a:defRPr b="0" baseline="0" cap="none" i="0" spc="0" strike="noStrike" sz="1800" u="none">
          <a:solidFill>
            <a:schemeClr val="accent1"/>
          </a:solidFill>
          <a:uFillTx/>
          <a:latin typeface="Quicksand"/>
          <a:ea typeface="Quicksand"/>
          <a:cs typeface="Quicksand"/>
          <a:sym typeface="Quicksand"/>
        </a:defRPr>
      </a:lvl6pPr>
      <a:lvl7pPr marL="0" marR="0" indent="0" algn="l" defTabSz="914400" rtl="0" latinLnBrk="0">
        <a:lnSpc>
          <a:spcPct val="100000"/>
        </a:lnSpc>
        <a:spcBef>
          <a:spcPts val="0"/>
        </a:spcBef>
        <a:spcAft>
          <a:spcPts val="0"/>
        </a:spcAft>
        <a:buClrTx/>
        <a:buSzTx/>
        <a:buFontTx/>
        <a:buNone/>
        <a:tabLst/>
        <a:defRPr b="0" baseline="0" cap="none" i="0" spc="0" strike="noStrike" sz="1800" u="none">
          <a:solidFill>
            <a:schemeClr val="accent1"/>
          </a:solidFill>
          <a:uFillTx/>
          <a:latin typeface="Quicksand"/>
          <a:ea typeface="Quicksand"/>
          <a:cs typeface="Quicksand"/>
          <a:sym typeface="Quicksand"/>
        </a:defRPr>
      </a:lvl7pPr>
      <a:lvl8pPr marL="0" marR="0" indent="0" algn="l" defTabSz="914400" rtl="0" latinLnBrk="0">
        <a:lnSpc>
          <a:spcPct val="100000"/>
        </a:lnSpc>
        <a:spcBef>
          <a:spcPts val="0"/>
        </a:spcBef>
        <a:spcAft>
          <a:spcPts val="0"/>
        </a:spcAft>
        <a:buClrTx/>
        <a:buSzTx/>
        <a:buFontTx/>
        <a:buNone/>
        <a:tabLst/>
        <a:defRPr b="0" baseline="0" cap="none" i="0" spc="0" strike="noStrike" sz="1800" u="none">
          <a:solidFill>
            <a:schemeClr val="accent1"/>
          </a:solidFill>
          <a:uFillTx/>
          <a:latin typeface="Quicksand"/>
          <a:ea typeface="Quicksand"/>
          <a:cs typeface="Quicksand"/>
          <a:sym typeface="Quicksand"/>
        </a:defRPr>
      </a:lvl8pPr>
      <a:lvl9pPr marL="0" marR="0" indent="0" algn="l" defTabSz="914400" rtl="0" latinLnBrk="0">
        <a:lnSpc>
          <a:spcPct val="100000"/>
        </a:lnSpc>
        <a:spcBef>
          <a:spcPts val="0"/>
        </a:spcBef>
        <a:spcAft>
          <a:spcPts val="0"/>
        </a:spcAft>
        <a:buClrTx/>
        <a:buSzTx/>
        <a:buFontTx/>
        <a:buNone/>
        <a:tabLst/>
        <a:defRPr b="0" baseline="0" cap="none" i="0" spc="0" strike="noStrike" sz="1800" u="none">
          <a:solidFill>
            <a:schemeClr val="accent1"/>
          </a:solidFill>
          <a:uFillTx/>
          <a:latin typeface="Quicksand"/>
          <a:ea typeface="Quicksand"/>
          <a:cs typeface="Quicksand"/>
          <a:sym typeface="Quicksand"/>
        </a:defRPr>
      </a:lvl9pPr>
    </p:titleStyle>
    <p:bodyStyle>
      <a:lvl1pPr marL="457200" marR="0" indent="-381000" algn="l" defTabSz="914400" rtl="0" latinLnBrk="0">
        <a:lnSpc>
          <a:spcPct val="100000"/>
        </a:lnSpc>
        <a:spcBef>
          <a:spcPts val="600"/>
        </a:spcBef>
        <a:spcAft>
          <a:spcPts val="0"/>
        </a:spcAft>
        <a:buClr>
          <a:schemeClr val="accent1"/>
        </a:buClr>
        <a:buSzPts val="2400"/>
        <a:buFont typeface="Helvetica"/>
        <a:buChar char="◦"/>
        <a:tabLst/>
        <a:defRPr b="0" baseline="0" cap="none" i="0" spc="0" strike="noStrike" sz="2400" u="none">
          <a:solidFill>
            <a:srgbClr val="FFFFFF"/>
          </a:solidFill>
          <a:uFillTx/>
          <a:latin typeface="Quicksand"/>
          <a:ea typeface="Quicksand"/>
          <a:cs typeface="Quicksand"/>
          <a:sym typeface="Quicksand"/>
        </a:defRPr>
      </a:lvl1pPr>
      <a:lvl2pPr marL="914400" marR="0" indent="-381000" algn="l" defTabSz="914400" rtl="0" latinLnBrk="0">
        <a:lnSpc>
          <a:spcPct val="100000"/>
        </a:lnSpc>
        <a:spcBef>
          <a:spcPts val="600"/>
        </a:spcBef>
        <a:spcAft>
          <a:spcPts val="0"/>
        </a:spcAft>
        <a:buClr>
          <a:schemeClr val="accent1"/>
        </a:buClr>
        <a:buSzPts val="2400"/>
        <a:buFont typeface="Helvetica"/>
        <a:buChar char="▫"/>
        <a:tabLst/>
        <a:defRPr b="0" baseline="0" cap="none" i="0" spc="0" strike="noStrike" sz="2400" u="none">
          <a:solidFill>
            <a:srgbClr val="FFFFFF"/>
          </a:solidFill>
          <a:uFillTx/>
          <a:latin typeface="Quicksand"/>
          <a:ea typeface="Quicksand"/>
          <a:cs typeface="Quicksand"/>
          <a:sym typeface="Quicksand"/>
        </a:defRPr>
      </a:lvl2pPr>
      <a:lvl3pPr marL="1371600" marR="0" indent="-381000" algn="l" defTabSz="914400" rtl="0" latinLnBrk="0">
        <a:lnSpc>
          <a:spcPct val="100000"/>
        </a:lnSpc>
        <a:spcBef>
          <a:spcPts val="600"/>
        </a:spcBef>
        <a:spcAft>
          <a:spcPts val="0"/>
        </a:spcAft>
        <a:buClr>
          <a:schemeClr val="accent1"/>
        </a:buClr>
        <a:buSzPts val="2400"/>
        <a:buFont typeface="Helvetica"/>
        <a:buChar char="■"/>
        <a:tabLst/>
        <a:defRPr b="0" baseline="0" cap="none" i="0" spc="0" strike="noStrike" sz="2400" u="none">
          <a:solidFill>
            <a:srgbClr val="FFFFFF"/>
          </a:solidFill>
          <a:uFillTx/>
          <a:latin typeface="Quicksand"/>
          <a:ea typeface="Quicksand"/>
          <a:cs typeface="Quicksand"/>
          <a:sym typeface="Quicksand"/>
        </a:defRPr>
      </a:lvl3pPr>
      <a:lvl4pPr marL="1828800" marR="0" indent="-381000" algn="l" defTabSz="914400" rtl="0" latinLnBrk="0">
        <a:lnSpc>
          <a:spcPct val="100000"/>
        </a:lnSpc>
        <a:spcBef>
          <a:spcPts val="600"/>
        </a:spcBef>
        <a:spcAft>
          <a:spcPts val="0"/>
        </a:spcAft>
        <a:buClr>
          <a:schemeClr val="accent1"/>
        </a:buClr>
        <a:buSzPts val="2400"/>
        <a:buFont typeface="Helvetica"/>
        <a:buChar char="●"/>
        <a:tabLst/>
        <a:defRPr b="0" baseline="0" cap="none" i="0" spc="0" strike="noStrike" sz="2400" u="none">
          <a:solidFill>
            <a:srgbClr val="FFFFFF"/>
          </a:solidFill>
          <a:uFillTx/>
          <a:latin typeface="Quicksand"/>
          <a:ea typeface="Quicksand"/>
          <a:cs typeface="Quicksand"/>
          <a:sym typeface="Quicksand"/>
        </a:defRPr>
      </a:lvl4pPr>
      <a:lvl5pPr marL="2286000" marR="0" indent="-381000" algn="l" defTabSz="914400" rtl="0" latinLnBrk="0">
        <a:lnSpc>
          <a:spcPct val="100000"/>
        </a:lnSpc>
        <a:spcBef>
          <a:spcPts val="600"/>
        </a:spcBef>
        <a:spcAft>
          <a:spcPts val="0"/>
        </a:spcAft>
        <a:buClr>
          <a:schemeClr val="accent1"/>
        </a:buClr>
        <a:buSzPts val="2400"/>
        <a:buFont typeface="Helvetica"/>
        <a:buChar char="○"/>
        <a:tabLst/>
        <a:defRPr b="0" baseline="0" cap="none" i="0" spc="0" strike="noStrike" sz="2400" u="none">
          <a:solidFill>
            <a:srgbClr val="FFFFFF"/>
          </a:solidFill>
          <a:uFillTx/>
          <a:latin typeface="Quicksand"/>
          <a:ea typeface="Quicksand"/>
          <a:cs typeface="Quicksand"/>
          <a:sym typeface="Quicksand"/>
        </a:defRPr>
      </a:lvl5pPr>
      <a:lvl6pPr marL="2743200" marR="0" indent="-381000" algn="l" defTabSz="914400" rtl="0" latinLnBrk="0">
        <a:lnSpc>
          <a:spcPct val="100000"/>
        </a:lnSpc>
        <a:spcBef>
          <a:spcPts val="600"/>
        </a:spcBef>
        <a:spcAft>
          <a:spcPts val="0"/>
        </a:spcAft>
        <a:buClr>
          <a:schemeClr val="accent1"/>
        </a:buClr>
        <a:buSzPts val="2400"/>
        <a:buFont typeface="Helvetica"/>
        <a:buChar char="■"/>
        <a:tabLst/>
        <a:defRPr b="0" baseline="0" cap="none" i="0" spc="0" strike="noStrike" sz="2400" u="none">
          <a:solidFill>
            <a:srgbClr val="FFFFFF"/>
          </a:solidFill>
          <a:uFillTx/>
          <a:latin typeface="Quicksand"/>
          <a:ea typeface="Quicksand"/>
          <a:cs typeface="Quicksand"/>
          <a:sym typeface="Quicksand"/>
        </a:defRPr>
      </a:lvl6pPr>
      <a:lvl7pPr marL="3200400" marR="0" indent="-381000" algn="l" defTabSz="914400" rtl="0" latinLnBrk="0">
        <a:lnSpc>
          <a:spcPct val="100000"/>
        </a:lnSpc>
        <a:spcBef>
          <a:spcPts val="600"/>
        </a:spcBef>
        <a:spcAft>
          <a:spcPts val="0"/>
        </a:spcAft>
        <a:buClr>
          <a:schemeClr val="accent1"/>
        </a:buClr>
        <a:buSzPts val="2400"/>
        <a:buFont typeface="Helvetica"/>
        <a:buChar char="●"/>
        <a:tabLst/>
        <a:defRPr b="0" baseline="0" cap="none" i="0" spc="0" strike="noStrike" sz="2400" u="none">
          <a:solidFill>
            <a:srgbClr val="FFFFFF"/>
          </a:solidFill>
          <a:uFillTx/>
          <a:latin typeface="Quicksand"/>
          <a:ea typeface="Quicksand"/>
          <a:cs typeface="Quicksand"/>
          <a:sym typeface="Quicksand"/>
        </a:defRPr>
      </a:lvl7pPr>
      <a:lvl8pPr marL="3657600" marR="0" indent="-381000" algn="l" defTabSz="914400" rtl="0" latinLnBrk="0">
        <a:lnSpc>
          <a:spcPct val="100000"/>
        </a:lnSpc>
        <a:spcBef>
          <a:spcPts val="600"/>
        </a:spcBef>
        <a:spcAft>
          <a:spcPts val="0"/>
        </a:spcAft>
        <a:buClr>
          <a:schemeClr val="accent1"/>
        </a:buClr>
        <a:buSzPts val="2400"/>
        <a:buFont typeface="Helvetica"/>
        <a:buChar char="○"/>
        <a:tabLst/>
        <a:defRPr b="0" baseline="0" cap="none" i="0" spc="0" strike="noStrike" sz="2400" u="none">
          <a:solidFill>
            <a:srgbClr val="FFFFFF"/>
          </a:solidFill>
          <a:uFillTx/>
          <a:latin typeface="Quicksand"/>
          <a:ea typeface="Quicksand"/>
          <a:cs typeface="Quicksand"/>
          <a:sym typeface="Quicksand"/>
        </a:defRPr>
      </a:lvl8pPr>
      <a:lvl9pPr marL="4114800" marR="0" indent="-381000" algn="l" defTabSz="914400" rtl="0" latinLnBrk="0">
        <a:lnSpc>
          <a:spcPct val="100000"/>
        </a:lnSpc>
        <a:spcBef>
          <a:spcPts val="600"/>
        </a:spcBef>
        <a:spcAft>
          <a:spcPts val="0"/>
        </a:spcAft>
        <a:buClr>
          <a:schemeClr val="accent1"/>
        </a:buClr>
        <a:buSzPts val="2400"/>
        <a:buFont typeface="Helvetica"/>
        <a:buChar char="■"/>
        <a:tabLst/>
        <a:defRPr b="0" baseline="0" cap="none" i="0" spc="0" strike="noStrike" sz="2400" u="none">
          <a:solidFill>
            <a:srgbClr val="FFFFFF"/>
          </a:solidFill>
          <a:uFillTx/>
          <a:latin typeface="Quicksand"/>
          <a:ea typeface="Quicksand"/>
          <a:cs typeface="Quicksand"/>
          <a:sym typeface="Quicksand"/>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Quicksand"/>
        </a:defRPr>
      </a:lvl1pPr>
      <a:lvl2pPr marL="0" marR="0" indent="0" algn="r" defTabSz="9144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Quicksand"/>
        </a:defRPr>
      </a:lvl2pPr>
      <a:lvl3pPr marL="0" marR="0" indent="0" algn="r" defTabSz="9144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Quicksand"/>
        </a:defRPr>
      </a:lvl3pPr>
      <a:lvl4pPr marL="0" marR="0" indent="0" algn="r" defTabSz="9144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Quicksand"/>
        </a:defRPr>
      </a:lvl4pPr>
      <a:lvl5pPr marL="0" marR="0" indent="0" algn="r" defTabSz="9144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Quicksand"/>
        </a:defRPr>
      </a:lvl5pPr>
      <a:lvl6pPr marL="0" marR="0" indent="0" algn="r" defTabSz="9144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Quicksand"/>
        </a:defRPr>
      </a:lvl6pPr>
      <a:lvl7pPr marL="0" marR="0" indent="0" algn="r" defTabSz="9144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Quicksand"/>
        </a:defRPr>
      </a:lvl7pPr>
      <a:lvl8pPr marL="0" marR="0" indent="0" algn="r" defTabSz="9144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Quicksand"/>
        </a:defRPr>
      </a:lvl8pPr>
      <a:lvl9pPr marL="0" marR="0" indent="0" algn="r" defTabSz="9144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Quicksand"/>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2.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 Id="rId3" Type="http://schemas.openxmlformats.org/officeDocument/2006/relationships/image" Target="../media/image24.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 Id="rId3" Type="http://schemas.openxmlformats.org/officeDocument/2006/relationships/image" Target="../media/image10.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 Id="rId3" Type="http://schemas.openxmlformats.org/officeDocument/2006/relationships/image" Target="../media/image27.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 Id="rId3" Type="http://schemas.openxmlformats.org/officeDocument/2006/relationships/image" Target="../media/image29.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 Id="rId3" Type="http://schemas.openxmlformats.org/officeDocument/2006/relationships/image" Target="../media/image18.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image" Target="../media/image31.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png"/></Relationships>

</file>

<file path=ppt/slides/_rels/slide2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 Id="rId3" Type="http://schemas.openxmlformats.org/officeDocument/2006/relationships/image" Target="../media/image23.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10.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1.png"/><Relationship Id="rId4" Type="http://schemas.openxmlformats.org/officeDocument/2006/relationships/image" Target="../media/image12.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3.png"/><Relationship Id="rId4" Type="http://schemas.openxmlformats.org/officeDocument/2006/relationships/image" Target="../media/image14.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16.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 Id="rId3" Type="http://schemas.openxmlformats.org/officeDocument/2006/relationships/image" Target="../media/image18.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0" name="Billede 3" descr="Billede 3"/>
          <p:cNvPicPr>
            <a:picLocks noChangeAspect="1"/>
          </p:cNvPicPr>
          <p:nvPr/>
        </p:nvPicPr>
        <p:blipFill>
          <a:blip r:embed="rId2">
            <a:extLst/>
          </a:blip>
          <a:stretch>
            <a:fillRect/>
          </a:stretch>
        </p:blipFill>
        <p:spPr>
          <a:xfrm>
            <a:off x="4962105" y="1021015"/>
            <a:ext cx="6567123" cy="4925344"/>
          </a:xfrm>
          <a:prstGeom prst="rect">
            <a:avLst/>
          </a:prstGeom>
          <a:ln>
            <a:solidFill>
              <a:srgbClr val="44546A"/>
            </a:solidFill>
            <a:miter lim="400000"/>
          </a:ln>
        </p:spPr>
      </p:pic>
      <p:sp>
        <p:nvSpPr>
          <p:cNvPr id="131" name="Rektangel"/>
          <p:cNvSpPr/>
          <p:nvPr/>
        </p:nvSpPr>
        <p:spPr>
          <a:xfrm>
            <a:off x="155202" y="4978398"/>
            <a:ext cx="8655688" cy="1643522"/>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132" name="Erhvervsrettet digital udvikling"/>
          <p:cNvSpPr txBox="1"/>
          <p:nvPr>
            <p:ph type="title" idx="4294967295"/>
          </p:nvPr>
        </p:nvSpPr>
        <p:spPr>
          <a:xfrm>
            <a:off x="582653" y="3825759"/>
            <a:ext cx="9310258" cy="2098230"/>
          </a:xfrm>
          <a:prstGeom prst="rect">
            <a:avLst/>
          </a:prstGeom>
        </p:spPr>
        <p:txBody>
          <a:bodyPr lIns="0" tIns="0" rIns="0" bIns="0">
            <a:normAutofit fontScale="100000" lnSpcReduction="0"/>
          </a:bodyPr>
          <a:lstStyle>
            <a:lvl1pPr defTabSz="457200">
              <a:defRPr sz="4100">
                <a:solidFill>
                  <a:srgbClr val="EF5262"/>
                </a:solidFill>
                <a:latin typeface="Klint Pro Regular"/>
                <a:ea typeface="Klint Pro Regular"/>
                <a:cs typeface="Klint Pro Regular"/>
                <a:sym typeface="Klint Pro Regular"/>
              </a:defRPr>
            </a:lvl1pPr>
          </a:lstStyle>
          <a:p>
            <a:pPr/>
            <a:r>
              <a:t>Erhvervsrettet digital udvikling</a:t>
            </a:r>
          </a:p>
        </p:txBody>
      </p:sp>
      <p:sp>
        <p:nvSpPr>
          <p:cNvPr id="133" name="Programindtastning Martin T12.   |   Eksempel for en snedker"/>
          <p:cNvSpPr txBox="1"/>
          <p:nvPr/>
        </p:nvSpPr>
        <p:spPr>
          <a:xfrm>
            <a:off x="608053" y="5524577"/>
            <a:ext cx="9310258" cy="755012"/>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normAutofit fontScale="100000" lnSpcReduction="0"/>
          </a:bodyPr>
          <a:lstStyle>
            <a:lvl1pPr>
              <a:spcBef>
                <a:spcPts val="600"/>
              </a:spcBef>
              <a:defRPr sz="2000">
                <a:solidFill>
                  <a:srgbClr val="EF5262"/>
                </a:solidFill>
                <a:latin typeface="Klint Pro Regular"/>
                <a:ea typeface="Klint Pro Regular"/>
                <a:cs typeface="Klint Pro Regular"/>
                <a:sym typeface="Klint Pro Regular"/>
              </a:defRPr>
            </a:lvl1pPr>
          </a:lstStyle>
          <a:p>
            <a:pPr/>
            <a:r>
              <a:t>Programindtastning Martin T12.   |   Eksempel for en snedker</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01" name="Billede 7" descr="Billede 7"/>
          <p:cNvPicPr>
            <a:picLocks noChangeAspect="1"/>
          </p:cNvPicPr>
          <p:nvPr/>
        </p:nvPicPr>
        <p:blipFill>
          <a:blip r:embed="rId2">
            <a:extLst/>
          </a:blip>
          <a:stretch>
            <a:fillRect/>
          </a:stretch>
        </p:blipFill>
        <p:spPr>
          <a:xfrm>
            <a:off x="7021217" y="3745310"/>
            <a:ext cx="3436921" cy="2362408"/>
          </a:xfrm>
          <a:prstGeom prst="rect">
            <a:avLst/>
          </a:prstGeom>
          <a:ln w="12700">
            <a:miter lim="400000"/>
          </a:ln>
        </p:spPr>
      </p:pic>
      <p:sp>
        <p:nvSpPr>
          <p:cNvPr id="202" name="Rektangel"/>
          <p:cNvSpPr/>
          <p:nvPr/>
        </p:nvSpPr>
        <p:spPr>
          <a:xfrm>
            <a:off x="1919128" y="4604837"/>
            <a:ext cx="5572006" cy="784136"/>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pic>
        <p:nvPicPr>
          <p:cNvPr id="203" name="Billede 3" descr="Billede 3"/>
          <p:cNvPicPr>
            <a:picLocks noChangeAspect="1"/>
          </p:cNvPicPr>
          <p:nvPr/>
        </p:nvPicPr>
        <p:blipFill>
          <a:blip r:embed="rId3">
            <a:extLst/>
          </a:blip>
          <a:stretch>
            <a:fillRect/>
          </a:stretch>
        </p:blipFill>
        <p:spPr>
          <a:xfrm>
            <a:off x="6998354" y="962863"/>
            <a:ext cx="3459783" cy="2408131"/>
          </a:xfrm>
          <a:prstGeom prst="rect">
            <a:avLst/>
          </a:prstGeom>
          <a:ln w="12700">
            <a:miter lim="400000"/>
          </a:ln>
        </p:spPr>
      </p:pic>
      <p:sp>
        <p:nvSpPr>
          <p:cNvPr id="204" name="Rektangel"/>
          <p:cNvSpPr/>
          <p:nvPr/>
        </p:nvSpPr>
        <p:spPr>
          <a:xfrm>
            <a:off x="1919128" y="1651671"/>
            <a:ext cx="5572006" cy="1280520"/>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205" name="Title 1"/>
          <p:cNvSpPr txBox="1"/>
          <p:nvPr>
            <p:ph type="title"/>
          </p:nvPr>
        </p:nvSpPr>
        <p:spPr>
          <a:xfrm>
            <a:off x="1553966" y="732865"/>
            <a:ext cx="9144001" cy="460003"/>
          </a:xfrm>
          <a:prstGeom prst="rect">
            <a:avLst/>
          </a:prstGeom>
        </p:spPr>
        <p:txBody>
          <a:bodyPr/>
          <a:lstStyle>
            <a:lvl1pPr defTabSz="685800">
              <a:defRPr sz="1800">
                <a:solidFill>
                  <a:srgbClr val="44546A"/>
                </a:solidFill>
                <a:latin typeface="Klint Pro Medium"/>
                <a:ea typeface="Klint Pro Medium"/>
                <a:cs typeface="Klint Pro Medium"/>
                <a:sym typeface="Klint Pro Medium"/>
              </a:defRPr>
            </a:lvl1pPr>
          </a:lstStyle>
          <a:p>
            <a:pPr/>
            <a:r>
              <a:t>Vi opretter nu et nyt værktøj</a:t>
            </a:r>
          </a:p>
        </p:txBody>
      </p:sp>
      <p:sp>
        <p:nvSpPr>
          <p:cNvPr id="206" name="Content Placeholder 1"/>
          <p:cNvSpPr txBox="1"/>
          <p:nvPr>
            <p:ph type="body" idx="1"/>
          </p:nvPr>
        </p:nvSpPr>
        <p:spPr>
          <a:xfrm>
            <a:off x="1553996" y="1066800"/>
            <a:ext cx="9114006" cy="5349865"/>
          </a:xfrm>
          <a:prstGeom prst="rect">
            <a:avLst/>
          </a:prstGeom>
        </p:spPr>
        <p:txBody>
          <a:bodyPr lIns="45718" tIns="45718" rIns="45718" bIns="45718"/>
          <a:lstStyle/>
          <a:p>
            <a:pPr marL="0" indent="0">
              <a:lnSpc>
                <a:spcPct val="90000"/>
              </a:lnSpc>
              <a:buSzTx/>
              <a:buNone/>
              <a:defRPr sz="2500"/>
            </a:pPr>
            <a:r>
              <a:t> </a:t>
            </a:r>
          </a:p>
          <a:p>
            <a:pPr marL="0" indent="0">
              <a:lnSpc>
                <a:spcPct val="90000"/>
              </a:lnSpc>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Medium"/>
                <a:ea typeface="Klint Pro Medium"/>
                <a:cs typeface="Klint Pro Medium"/>
                <a:sym typeface="Klint Pro Medium"/>
              </a:defRPr>
            </a:pPr>
            <a:r>
              <a:t>13</a:t>
            </a:r>
            <a:r>
              <a:rPr>
                <a:latin typeface="Klint Pro Regular"/>
                <a:ea typeface="Klint Pro Regular"/>
                <a:cs typeface="Klint Pro Regular"/>
                <a:sym typeface="Klint Pro Regular"/>
              </a:rPr>
              <a:t> Indtast tallet som vist.</a:t>
            </a:r>
            <a:endParaRPr>
              <a:latin typeface="Klint Pro Bold"/>
              <a:ea typeface="Klint Pro Bold"/>
              <a:cs typeface="Klint Pro Bold"/>
              <a:sym typeface="Klint Pro Bold"/>
            </a:endParaR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Du har allerede gemt R1</a:t>
            </a: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Tryk på R3</a:t>
            </a: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Medium"/>
                <a:ea typeface="Klint Pro Medium"/>
                <a:cs typeface="Klint Pro Medium"/>
                <a:sym typeface="Klint Pro Medium"/>
              </a:defRPr>
            </a:pPr>
            <a:r>
              <a:t>14 </a:t>
            </a:r>
            <a:r>
              <a:rPr>
                <a:latin typeface="Klint Pro Regular"/>
                <a:ea typeface="Klint Pro Regular"/>
                <a:cs typeface="Klint Pro Regular"/>
                <a:sym typeface="Klint Pro Regular"/>
              </a:rPr>
              <a:t>Vælg referencepunkt</a:t>
            </a:r>
          </a:p>
        </p:txBody>
      </p:sp>
    </p:spTree>
  </p:cSld>
  <p:clrMapOvr>
    <a:masterClrMapping/>
  </p:clrMapOvr>
  <mc:AlternateContent xmlns:mc="http://schemas.openxmlformats.org/markup-compatibility/2006">
    <mc:Choice xmlns:p14="http://schemas.microsoft.com/office/powerpoint/2010/main" Requires="p14">
      <p:transition spd="slow" advClick="1" p14:dur="1200">
        <p:push dir="u"/>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08" name="Billede 8" descr="Billede 8"/>
          <p:cNvPicPr>
            <a:picLocks noChangeAspect="1"/>
          </p:cNvPicPr>
          <p:nvPr/>
        </p:nvPicPr>
        <p:blipFill>
          <a:blip r:embed="rId2">
            <a:extLst/>
          </a:blip>
          <a:stretch>
            <a:fillRect/>
          </a:stretch>
        </p:blipFill>
        <p:spPr>
          <a:xfrm>
            <a:off x="7021214" y="3826859"/>
            <a:ext cx="3452162" cy="2537682"/>
          </a:xfrm>
          <a:prstGeom prst="rect">
            <a:avLst/>
          </a:prstGeom>
          <a:ln w="12700">
            <a:miter lim="400000"/>
          </a:ln>
        </p:spPr>
      </p:pic>
      <p:sp>
        <p:nvSpPr>
          <p:cNvPr id="209" name="Rektangel"/>
          <p:cNvSpPr/>
          <p:nvPr/>
        </p:nvSpPr>
        <p:spPr>
          <a:xfrm>
            <a:off x="1919128" y="4515937"/>
            <a:ext cx="5572006" cy="784136"/>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pic>
        <p:nvPicPr>
          <p:cNvPr id="210" name="Billede 4" descr="Billede 4"/>
          <p:cNvPicPr>
            <a:picLocks noChangeAspect="1"/>
          </p:cNvPicPr>
          <p:nvPr/>
        </p:nvPicPr>
        <p:blipFill>
          <a:blip r:embed="rId3">
            <a:extLst/>
          </a:blip>
          <a:stretch>
            <a:fillRect/>
          </a:stretch>
        </p:blipFill>
        <p:spPr>
          <a:xfrm>
            <a:off x="7021217" y="962863"/>
            <a:ext cx="3452160" cy="2530062"/>
          </a:xfrm>
          <a:prstGeom prst="rect">
            <a:avLst/>
          </a:prstGeom>
          <a:ln w="12700">
            <a:miter lim="400000"/>
          </a:ln>
        </p:spPr>
      </p:pic>
      <p:sp>
        <p:nvSpPr>
          <p:cNvPr id="211" name="Rektangel"/>
          <p:cNvSpPr/>
          <p:nvPr/>
        </p:nvSpPr>
        <p:spPr>
          <a:xfrm>
            <a:off x="1919128" y="1484558"/>
            <a:ext cx="5572006" cy="1815252"/>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212" name="Title 1"/>
          <p:cNvSpPr txBox="1"/>
          <p:nvPr>
            <p:ph type="title"/>
          </p:nvPr>
        </p:nvSpPr>
        <p:spPr>
          <a:xfrm>
            <a:off x="1553966" y="732865"/>
            <a:ext cx="9144001" cy="460003"/>
          </a:xfrm>
          <a:prstGeom prst="rect">
            <a:avLst/>
          </a:prstGeom>
        </p:spPr>
        <p:txBody>
          <a:bodyPr/>
          <a:lstStyle>
            <a:lvl1pPr defTabSz="685800">
              <a:defRPr sz="1800">
                <a:solidFill>
                  <a:srgbClr val="44546A"/>
                </a:solidFill>
                <a:latin typeface="Klint Pro Medium"/>
                <a:ea typeface="Klint Pro Medium"/>
                <a:cs typeface="Klint Pro Medium"/>
                <a:sym typeface="Klint Pro Medium"/>
              </a:defRPr>
            </a:lvl1pPr>
          </a:lstStyle>
          <a:p>
            <a:pPr/>
            <a:r>
              <a:t>Vi opretter nu et nyt værktøj</a:t>
            </a:r>
          </a:p>
        </p:txBody>
      </p:sp>
      <p:sp>
        <p:nvSpPr>
          <p:cNvPr id="213" name="Content Placeholder 1"/>
          <p:cNvSpPr txBox="1"/>
          <p:nvPr>
            <p:ph type="body" idx="1"/>
          </p:nvPr>
        </p:nvSpPr>
        <p:spPr>
          <a:xfrm>
            <a:off x="1553996" y="1066800"/>
            <a:ext cx="9114006" cy="5349865"/>
          </a:xfrm>
          <a:prstGeom prst="rect">
            <a:avLst/>
          </a:prstGeom>
        </p:spPr>
        <p:txBody>
          <a:bodyPr lIns="45718" tIns="45718" rIns="45718" bIns="45718"/>
          <a:lstStyle/>
          <a:p>
            <a:pPr marL="0" indent="0">
              <a:lnSpc>
                <a:spcPct val="90000"/>
              </a:lnSpc>
              <a:buSzTx/>
              <a:buNone/>
              <a:defRPr sz="2200">
                <a:solidFill>
                  <a:srgbClr val="44546A"/>
                </a:solidFill>
                <a:latin typeface="Klint Pro Regular"/>
                <a:ea typeface="Klint Pro Regular"/>
                <a:cs typeface="Klint Pro Regular"/>
                <a:sym typeface="Klint Pro Regular"/>
              </a:defRPr>
            </a:pPr>
            <a:r>
              <a:t> </a:t>
            </a:r>
          </a:p>
          <a:p>
            <a:pPr lvl="1" marL="0" indent="711181">
              <a:lnSpc>
                <a:spcPct val="110000"/>
              </a:lnSpc>
              <a:spcBef>
                <a:spcPts val="0"/>
              </a:spcBef>
              <a:buSzTx/>
              <a:buNone/>
              <a:defRPr sz="2100">
                <a:solidFill>
                  <a:srgbClr val="44546A"/>
                </a:solidFill>
                <a:latin typeface="Klint Pro Regular"/>
                <a:ea typeface="Klint Pro Regular"/>
                <a:cs typeface="Klint Pro Regular"/>
                <a:sym typeface="Klint Pro Regular"/>
              </a:defRPr>
            </a:pPr>
          </a:p>
          <a:p>
            <a:pPr lvl="1" marL="0" indent="711181">
              <a:lnSpc>
                <a:spcPct val="110000"/>
              </a:lnSpc>
              <a:spcBef>
                <a:spcPts val="0"/>
              </a:spcBef>
              <a:buSzTx/>
              <a:buNone/>
              <a:defRPr sz="2100">
                <a:solidFill>
                  <a:srgbClr val="44546A"/>
                </a:solidFill>
                <a:latin typeface="Klint Pro Medium"/>
                <a:ea typeface="Klint Pro Medium"/>
                <a:cs typeface="Klint Pro Medium"/>
                <a:sym typeface="Klint Pro Medium"/>
              </a:defRPr>
            </a:pPr>
            <a:r>
              <a:t>15</a:t>
            </a:r>
            <a:r>
              <a:rPr>
                <a:latin typeface="Klint Pro Regular"/>
                <a:ea typeface="Klint Pro Regular"/>
                <a:cs typeface="Klint Pro Regular"/>
                <a:sym typeface="Klint Pro Regular"/>
              </a:rPr>
              <a:t> Indtast:</a:t>
            </a:r>
            <a:endParaRPr>
              <a:latin typeface="Klint Pro Bold"/>
              <a:ea typeface="Klint Pro Bold"/>
              <a:cs typeface="Klint Pro Bold"/>
              <a:sym typeface="Klint Pro Bold"/>
            </a:endParaRPr>
          </a:p>
          <a:p>
            <a:pPr lvl="1" marL="0" indent="711181">
              <a:lnSpc>
                <a:spcPct val="110000"/>
              </a:lnSpc>
              <a:spcBef>
                <a:spcPts val="0"/>
              </a:spcBef>
              <a:buSzTx/>
              <a:buNone/>
              <a:defRPr sz="2100">
                <a:solidFill>
                  <a:srgbClr val="44546A"/>
                </a:solidFill>
                <a:latin typeface="Klint Pro Regular"/>
                <a:ea typeface="Klint Pro Regular"/>
                <a:cs typeface="Klint Pro Regular"/>
                <a:sym typeface="Klint Pro Regular"/>
              </a:defRPr>
            </a:pPr>
            <a:r>
              <a:t>Min. omdrejningstal</a:t>
            </a:r>
          </a:p>
          <a:p>
            <a:pPr lvl="1" marL="0" indent="711181">
              <a:lnSpc>
                <a:spcPct val="110000"/>
              </a:lnSpc>
              <a:spcBef>
                <a:spcPts val="0"/>
              </a:spcBef>
              <a:buSzTx/>
              <a:buNone/>
              <a:defRPr sz="2100">
                <a:solidFill>
                  <a:srgbClr val="44546A"/>
                </a:solidFill>
                <a:latin typeface="Klint Pro Regular"/>
                <a:ea typeface="Klint Pro Regular"/>
                <a:cs typeface="Klint Pro Regular"/>
                <a:sym typeface="Klint Pro Regular"/>
              </a:defRPr>
            </a:pPr>
            <a:r>
              <a:t>Max. omdrejningstal</a:t>
            </a:r>
          </a:p>
          <a:p>
            <a:pPr lvl="1" marL="0" indent="711181">
              <a:lnSpc>
                <a:spcPct val="110000"/>
              </a:lnSpc>
              <a:spcBef>
                <a:spcPts val="0"/>
              </a:spcBef>
              <a:buSzTx/>
              <a:buNone/>
              <a:defRPr sz="2100">
                <a:solidFill>
                  <a:srgbClr val="44546A"/>
                </a:solidFill>
                <a:latin typeface="Klint Pro Regular"/>
                <a:ea typeface="Klint Pro Regular"/>
                <a:cs typeface="Klint Pro Regular"/>
                <a:sym typeface="Klint Pro Regular"/>
              </a:defRPr>
            </a:pPr>
            <a:r>
              <a:t>Drift omdrejningstal</a:t>
            </a:r>
          </a:p>
          <a:p>
            <a:pPr lvl="1" marL="0" indent="711181">
              <a:lnSpc>
                <a:spcPct val="110000"/>
              </a:lnSpc>
              <a:spcBef>
                <a:spcPts val="0"/>
              </a:spcBef>
              <a:buSzTx/>
              <a:buNone/>
              <a:defRPr sz="2100">
                <a:solidFill>
                  <a:srgbClr val="44546A"/>
                </a:solidFill>
                <a:latin typeface="Klint Pro Regular"/>
                <a:ea typeface="Klint Pro Regular"/>
                <a:cs typeface="Klint Pro Regular"/>
                <a:sym typeface="Klint Pro Regular"/>
              </a:defRPr>
            </a:pPr>
          </a:p>
          <a:p>
            <a:pPr lvl="1" marL="0" indent="711181">
              <a:lnSpc>
                <a:spcPct val="110000"/>
              </a:lnSpc>
              <a:spcBef>
                <a:spcPts val="0"/>
              </a:spcBef>
              <a:buSzTx/>
              <a:buNone/>
              <a:defRPr sz="2100">
                <a:solidFill>
                  <a:srgbClr val="44546A"/>
                </a:solidFill>
                <a:latin typeface="Klint Pro Regular"/>
                <a:ea typeface="Klint Pro Regular"/>
                <a:cs typeface="Klint Pro Regular"/>
                <a:sym typeface="Klint Pro Regular"/>
              </a:defRPr>
            </a:pPr>
          </a:p>
          <a:p>
            <a:pPr lvl="1" marL="0" indent="711181">
              <a:lnSpc>
                <a:spcPct val="110000"/>
              </a:lnSpc>
              <a:spcBef>
                <a:spcPts val="0"/>
              </a:spcBef>
              <a:buSzTx/>
              <a:buNone/>
              <a:defRPr sz="2100">
                <a:solidFill>
                  <a:srgbClr val="44546A"/>
                </a:solidFill>
                <a:latin typeface="Klint Pro Regular"/>
                <a:ea typeface="Klint Pro Regular"/>
                <a:cs typeface="Klint Pro Regular"/>
                <a:sym typeface="Klint Pro Regular"/>
              </a:defRPr>
            </a:pPr>
          </a:p>
          <a:p>
            <a:pPr lvl="1" marL="0" indent="711181">
              <a:lnSpc>
                <a:spcPct val="110000"/>
              </a:lnSpc>
              <a:spcBef>
                <a:spcPts val="0"/>
              </a:spcBef>
              <a:buSzTx/>
              <a:buNone/>
              <a:defRPr sz="2100">
                <a:solidFill>
                  <a:srgbClr val="44546A"/>
                </a:solidFill>
                <a:latin typeface="Klint Pro Regular"/>
                <a:ea typeface="Klint Pro Regular"/>
                <a:cs typeface="Klint Pro Regular"/>
                <a:sym typeface="Klint Pro Regular"/>
              </a:defRPr>
            </a:pPr>
          </a:p>
          <a:p>
            <a:pPr lvl="1" marL="0" indent="711181">
              <a:lnSpc>
                <a:spcPct val="110000"/>
              </a:lnSpc>
              <a:spcBef>
                <a:spcPts val="0"/>
              </a:spcBef>
              <a:buSzTx/>
              <a:buNone/>
              <a:defRPr sz="2100">
                <a:solidFill>
                  <a:srgbClr val="44546A"/>
                </a:solidFill>
                <a:latin typeface="Klint Pro Regular"/>
                <a:ea typeface="Klint Pro Regular"/>
                <a:cs typeface="Klint Pro Regular"/>
                <a:sym typeface="Klint Pro Regular"/>
              </a:defRPr>
            </a:pPr>
          </a:p>
          <a:p>
            <a:pPr lvl="1" marL="0" indent="711181">
              <a:lnSpc>
                <a:spcPct val="110000"/>
              </a:lnSpc>
              <a:spcBef>
                <a:spcPts val="0"/>
              </a:spcBef>
              <a:buSzTx/>
              <a:buNone/>
              <a:defRPr sz="2100">
                <a:solidFill>
                  <a:srgbClr val="44546A"/>
                </a:solidFill>
                <a:latin typeface="Klint Pro Medium"/>
                <a:ea typeface="Klint Pro Medium"/>
                <a:cs typeface="Klint Pro Medium"/>
                <a:sym typeface="Klint Pro Medium"/>
              </a:defRPr>
            </a:pPr>
            <a:r>
              <a:t>16 </a:t>
            </a:r>
            <a:r>
              <a:rPr>
                <a:latin typeface="Klint Pro Regular"/>
                <a:ea typeface="Klint Pro Regular"/>
                <a:cs typeface="Klint Pro Regular"/>
                <a:sym typeface="Klint Pro Regular"/>
              </a:rPr>
              <a:t>Skriv fx noter til værktøjet</a:t>
            </a:r>
          </a:p>
        </p:txBody>
      </p:sp>
    </p:spTree>
  </p:cSld>
  <p:clrMapOvr>
    <a:masterClrMapping/>
  </p:clrMapOvr>
  <mc:AlternateContent xmlns:mc="http://schemas.openxmlformats.org/markup-compatibility/2006">
    <mc:Choice xmlns:p14="http://schemas.microsoft.com/office/powerpoint/2010/main" Requires="p14">
      <p:transition spd="slow" advClick="1" p14:dur="1200">
        <p:push dir="u"/>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5" name="Rektangel"/>
          <p:cNvSpPr/>
          <p:nvPr/>
        </p:nvSpPr>
        <p:spPr>
          <a:xfrm>
            <a:off x="1919128" y="5152363"/>
            <a:ext cx="5876202" cy="864518"/>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pic>
        <p:nvPicPr>
          <p:cNvPr id="216" name="Billede 3" descr="Billede 3"/>
          <p:cNvPicPr>
            <a:picLocks noChangeAspect="1"/>
          </p:cNvPicPr>
          <p:nvPr/>
        </p:nvPicPr>
        <p:blipFill>
          <a:blip r:embed="rId2">
            <a:extLst/>
          </a:blip>
          <a:stretch>
            <a:fillRect/>
          </a:stretch>
        </p:blipFill>
        <p:spPr>
          <a:xfrm>
            <a:off x="7021214" y="962863"/>
            <a:ext cx="4224707" cy="2707186"/>
          </a:xfrm>
          <a:prstGeom prst="rect">
            <a:avLst/>
          </a:prstGeom>
          <a:ln w="12700">
            <a:miter lim="400000"/>
          </a:ln>
        </p:spPr>
      </p:pic>
      <p:sp>
        <p:nvSpPr>
          <p:cNvPr id="217" name="Rektangel"/>
          <p:cNvSpPr/>
          <p:nvPr/>
        </p:nvSpPr>
        <p:spPr>
          <a:xfrm>
            <a:off x="1919128" y="1697115"/>
            <a:ext cx="5572006" cy="686429"/>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218" name="Title 1"/>
          <p:cNvSpPr txBox="1"/>
          <p:nvPr>
            <p:ph type="title"/>
          </p:nvPr>
        </p:nvSpPr>
        <p:spPr>
          <a:xfrm>
            <a:off x="1553966" y="732865"/>
            <a:ext cx="9144001" cy="460003"/>
          </a:xfrm>
          <a:prstGeom prst="rect">
            <a:avLst/>
          </a:prstGeom>
        </p:spPr>
        <p:txBody>
          <a:bodyPr/>
          <a:lstStyle>
            <a:lvl1pPr defTabSz="685800">
              <a:defRPr sz="1800">
                <a:solidFill>
                  <a:srgbClr val="44546A"/>
                </a:solidFill>
                <a:latin typeface="Klint Pro Medium"/>
                <a:ea typeface="Klint Pro Medium"/>
                <a:cs typeface="Klint Pro Medium"/>
                <a:sym typeface="Klint Pro Medium"/>
              </a:defRPr>
            </a:lvl1pPr>
          </a:lstStyle>
          <a:p>
            <a:pPr/>
            <a:r>
              <a:t>Vi opretter nu et nyt værktøj</a:t>
            </a:r>
          </a:p>
        </p:txBody>
      </p:sp>
      <p:sp>
        <p:nvSpPr>
          <p:cNvPr id="219" name="Content Placeholder 1"/>
          <p:cNvSpPr txBox="1"/>
          <p:nvPr>
            <p:ph type="body" idx="1"/>
          </p:nvPr>
        </p:nvSpPr>
        <p:spPr>
          <a:xfrm>
            <a:off x="1568964" y="1092200"/>
            <a:ext cx="9114006" cy="5349865"/>
          </a:xfrm>
          <a:prstGeom prst="rect">
            <a:avLst/>
          </a:prstGeom>
        </p:spPr>
        <p:txBody>
          <a:bodyPr lIns="45718" tIns="45718" rIns="45718" bIns="45718"/>
          <a:lstStyle/>
          <a:p>
            <a:pPr marL="0" indent="0">
              <a:lnSpc>
                <a:spcPct val="90000"/>
              </a:lnSpc>
              <a:buSzTx/>
              <a:buNone/>
              <a:defRPr sz="2500">
                <a:solidFill>
                  <a:srgbClr val="44546A"/>
                </a:solidFill>
                <a:latin typeface="Klint Pro Regular"/>
                <a:ea typeface="Klint Pro Regular"/>
                <a:cs typeface="Klint Pro Regular"/>
                <a:sym typeface="Klint Pro Regular"/>
              </a:defRPr>
            </a:pPr>
            <a:r>
              <a:t> </a:t>
            </a: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Medium"/>
                <a:ea typeface="Klint Pro Medium"/>
                <a:cs typeface="Klint Pro Medium"/>
                <a:sym typeface="Klint Pro Medium"/>
              </a:defRPr>
            </a:pPr>
            <a:r>
              <a:t>17</a:t>
            </a:r>
            <a:r>
              <a:rPr>
                <a:latin typeface="Klint Pro Regular"/>
                <a:ea typeface="Klint Pro Regular"/>
                <a:cs typeface="Klint Pro Regular"/>
                <a:sym typeface="Klint Pro Regular"/>
              </a:rPr>
              <a:t> VIGTIGT!</a:t>
            </a:r>
            <a:r>
              <a:rPr sz="3200">
                <a:latin typeface="Klint Pro Regular"/>
                <a:ea typeface="Klint Pro Regular"/>
                <a:cs typeface="Klint Pro Regular"/>
                <a:sym typeface="Klint Pro Regular"/>
              </a:rPr>
              <a:t> </a:t>
            </a:r>
            <a:r>
              <a:rPr>
                <a:latin typeface="Klint Pro Regular"/>
                <a:ea typeface="Klint Pro Regular"/>
                <a:cs typeface="Klint Pro Regular"/>
                <a:sym typeface="Klint Pro Regular"/>
              </a:rPr>
              <a:t>Tryk på Gem </a:t>
            </a:r>
            <a:endParaRPr sz="3200">
              <a:latin typeface="Klint Pro Bold"/>
              <a:ea typeface="Klint Pro Bold"/>
              <a:cs typeface="Klint Pro Bold"/>
              <a:sym typeface="Klint Pro Bold"/>
            </a:endParaR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EF5262"/>
                </a:solidFill>
                <a:latin typeface="Klint Pro Regular"/>
                <a:ea typeface="Klint Pro Regular"/>
                <a:cs typeface="Klint Pro Regular"/>
                <a:sym typeface="Klint Pro Regular"/>
              </a:defRPr>
            </a:pPr>
            <a:r>
              <a:t>Tast ENTER og værktøjet er nu aktiv</a:t>
            </a:r>
            <a:endParaRPr sz="3200"/>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r>
              <a:t>      </a:t>
            </a:r>
          </a:p>
        </p:txBody>
      </p:sp>
    </p:spTree>
  </p:cSld>
  <p:clrMapOvr>
    <a:masterClrMapping/>
  </p:clrMapOvr>
  <mc:AlternateContent xmlns:mc="http://schemas.openxmlformats.org/markup-compatibility/2006">
    <mc:Choice xmlns:p14="http://schemas.microsoft.com/office/powerpoint/2010/main" Requires="p14">
      <p:transition spd="slow" advClick="1" p14:dur="1200">
        <p:push dir="u"/>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1" name="Titel 1"/>
          <p:cNvSpPr txBox="1"/>
          <p:nvPr/>
        </p:nvSpPr>
        <p:spPr>
          <a:xfrm>
            <a:off x="1466932" y="2341881"/>
            <a:ext cx="9258136" cy="21742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ctr">
              <a:defRPr sz="7000">
                <a:solidFill>
                  <a:srgbClr val="FFFFFF"/>
                </a:solidFill>
                <a:latin typeface="Klint Pro Medium"/>
                <a:ea typeface="Klint Pro Medium"/>
                <a:cs typeface="Klint Pro Medium"/>
                <a:sym typeface="Klint Pro Medium"/>
              </a:defRPr>
            </a:pPr>
            <a:r>
              <a:t>Prøv også at lave </a:t>
            </a:r>
            <a:br/>
            <a:r>
              <a:t>et profilværktøj</a:t>
            </a:r>
          </a:p>
        </p:txBody>
      </p:sp>
    </p:spTree>
  </p:cSld>
  <p:clrMapOvr>
    <a:masterClrMapping/>
  </p:clrMapOvr>
  <mc:AlternateContent xmlns:mc="http://schemas.openxmlformats.org/markup-compatibility/2006">
    <mc:Choice xmlns:p14="http://schemas.microsoft.com/office/powerpoint/2010/main" Requires="p14">
      <p:transition spd="med" advClick="1" p14:dur="1000">
        <p:fade thruBlk="1"/>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3" name="Billede 3" descr="Billede 3"/>
          <p:cNvPicPr>
            <a:picLocks noChangeAspect="1"/>
          </p:cNvPicPr>
          <p:nvPr/>
        </p:nvPicPr>
        <p:blipFill>
          <a:blip r:embed="rId2">
            <a:extLst/>
          </a:blip>
          <a:stretch>
            <a:fillRect/>
          </a:stretch>
        </p:blipFill>
        <p:spPr>
          <a:xfrm>
            <a:off x="6975961" y="3505572"/>
            <a:ext cx="3467400" cy="2911095"/>
          </a:xfrm>
          <a:prstGeom prst="rect">
            <a:avLst/>
          </a:prstGeom>
          <a:ln w="12700">
            <a:miter lim="400000"/>
          </a:ln>
        </p:spPr>
      </p:pic>
      <p:sp>
        <p:nvSpPr>
          <p:cNvPr id="224" name="Rektangel"/>
          <p:cNvSpPr/>
          <p:nvPr/>
        </p:nvSpPr>
        <p:spPr>
          <a:xfrm>
            <a:off x="1919128" y="4313315"/>
            <a:ext cx="5572006" cy="929746"/>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pic>
        <p:nvPicPr>
          <p:cNvPr id="225" name="Billede 4" descr="Billede 4"/>
          <p:cNvPicPr>
            <a:picLocks noChangeAspect="1"/>
          </p:cNvPicPr>
          <p:nvPr/>
        </p:nvPicPr>
        <p:blipFill>
          <a:blip r:embed="rId3">
            <a:extLst/>
          </a:blip>
          <a:stretch>
            <a:fillRect/>
          </a:stretch>
        </p:blipFill>
        <p:spPr>
          <a:xfrm>
            <a:off x="6975961" y="962863"/>
            <a:ext cx="3421678" cy="2278579"/>
          </a:xfrm>
          <a:prstGeom prst="rect">
            <a:avLst/>
          </a:prstGeom>
          <a:ln w="12700">
            <a:miter lim="400000"/>
          </a:ln>
        </p:spPr>
      </p:pic>
      <p:sp>
        <p:nvSpPr>
          <p:cNvPr id="226" name="Rektangel"/>
          <p:cNvSpPr/>
          <p:nvPr/>
        </p:nvSpPr>
        <p:spPr>
          <a:xfrm>
            <a:off x="1919128" y="1646315"/>
            <a:ext cx="5572006" cy="929746"/>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227" name="Title 1"/>
          <p:cNvSpPr txBox="1"/>
          <p:nvPr>
            <p:ph type="title"/>
          </p:nvPr>
        </p:nvSpPr>
        <p:spPr>
          <a:xfrm>
            <a:off x="1553966" y="732865"/>
            <a:ext cx="9144001" cy="460003"/>
          </a:xfrm>
          <a:prstGeom prst="rect">
            <a:avLst/>
          </a:prstGeom>
        </p:spPr>
        <p:txBody>
          <a:bodyPr/>
          <a:lstStyle>
            <a:lvl1pPr defTabSz="685800">
              <a:defRPr sz="1800">
                <a:solidFill>
                  <a:srgbClr val="44546A"/>
                </a:solidFill>
                <a:latin typeface="Klint Pro Medium"/>
                <a:ea typeface="Klint Pro Medium"/>
                <a:cs typeface="Klint Pro Medium"/>
                <a:sym typeface="Klint Pro Medium"/>
              </a:defRPr>
            </a:lvl1pPr>
          </a:lstStyle>
          <a:p>
            <a:pPr/>
            <a:r>
              <a:t>Vi opretter nu et nyt værktøj</a:t>
            </a:r>
          </a:p>
        </p:txBody>
      </p:sp>
      <p:sp>
        <p:nvSpPr>
          <p:cNvPr id="228" name="Content Placeholder 1"/>
          <p:cNvSpPr txBox="1"/>
          <p:nvPr>
            <p:ph type="body" idx="1"/>
          </p:nvPr>
        </p:nvSpPr>
        <p:spPr>
          <a:xfrm>
            <a:off x="1553996" y="1066800"/>
            <a:ext cx="9114006" cy="5349865"/>
          </a:xfrm>
          <a:prstGeom prst="rect">
            <a:avLst/>
          </a:prstGeom>
        </p:spPr>
        <p:txBody>
          <a:bodyPr lIns="45718" tIns="45718" rIns="45718" bIns="45718"/>
          <a:lstStyle/>
          <a:p>
            <a:pPr marL="0" indent="0">
              <a:lnSpc>
                <a:spcPct val="90000"/>
              </a:lnSpc>
              <a:buSzTx/>
              <a:buNone/>
              <a:defRPr sz="2200">
                <a:solidFill>
                  <a:srgbClr val="44546A"/>
                </a:solidFill>
                <a:latin typeface="Klint Pro Regular"/>
                <a:ea typeface="Klint Pro Regular"/>
                <a:cs typeface="Klint Pro Regular"/>
                <a:sym typeface="Klint Pro Regular"/>
              </a:defRPr>
            </a:pPr>
            <a:r>
              <a:t> </a:t>
            </a:r>
          </a:p>
          <a:p>
            <a:pPr marL="0" indent="0">
              <a:lnSpc>
                <a:spcPct val="90000"/>
              </a:lnSpc>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Medium"/>
                <a:ea typeface="Klint Pro Medium"/>
                <a:cs typeface="Klint Pro Medium"/>
                <a:sym typeface="Klint Pro Medium"/>
              </a:defRPr>
            </a:pPr>
            <a:r>
              <a:t>1</a:t>
            </a:r>
            <a:r>
              <a:rPr>
                <a:latin typeface="Klint Pro Regular"/>
                <a:ea typeface="Klint Pro Regular"/>
                <a:cs typeface="Klint Pro Regular"/>
                <a:sym typeface="Klint Pro Regular"/>
              </a:rPr>
              <a:t> Start med en mellem ring </a:t>
            </a:r>
            <a:endParaRPr>
              <a:latin typeface="Klint Pro Bold"/>
              <a:ea typeface="Klint Pro Bold"/>
              <a:cs typeface="Klint Pro Bold"/>
              <a:sym typeface="Klint Pro Bold"/>
            </a:endParaR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på 20mm</a:t>
            </a:r>
            <a:endParaRPr>
              <a:latin typeface="Klint Pro Bold"/>
              <a:ea typeface="Klint Pro Bold"/>
              <a:cs typeface="Klint Pro Bold"/>
              <a:sym typeface="Klint Pro Bold"/>
            </a:endParaR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Medium"/>
                <a:ea typeface="Klint Pro Medium"/>
                <a:cs typeface="Klint Pro Medium"/>
                <a:sym typeface="Klint Pro Medium"/>
              </a:defRPr>
            </a:pPr>
            <a:r>
              <a:t>2</a:t>
            </a:r>
            <a:r>
              <a:rPr>
                <a:latin typeface="Klint Pro Regular"/>
                <a:ea typeface="Klint Pro Regular"/>
                <a:cs typeface="Klint Pro Regular"/>
                <a:sym typeface="Klint Pro Regular"/>
              </a:rPr>
              <a:t> Monter værktøjet </a:t>
            </a:r>
            <a:endParaRPr>
              <a:latin typeface="Klint Pro Bold"/>
              <a:ea typeface="Klint Pro Bold"/>
              <a:cs typeface="Klint Pro Bold"/>
              <a:sym typeface="Klint Pro Bold"/>
            </a:endParaR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her R10 125 x 15 x 30</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30" name="Billede 15" descr="Billede 15"/>
          <p:cNvPicPr>
            <a:picLocks noChangeAspect="1"/>
          </p:cNvPicPr>
          <p:nvPr/>
        </p:nvPicPr>
        <p:blipFill>
          <a:blip r:embed="rId2">
            <a:extLst/>
          </a:blip>
          <a:stretch>
            <a:fillRect/>
          </a:stretch>
        </p:blipFill>
        <p:spPr>
          <a:xfrm>
            <a:off x="6983582" y="3694553"/>
            <a:ext cx="3436921" cy="2591028"/>
          </a:xfrm>
          <a:prstGeom prst="rect">
            <a:avLst/>
          </a:prstGeom>
          <a:ln w="12700">
            <a:miter lim="400000"/>
          </a:ln>
        </p:spPr>
      </p:pic>
      <p:sp>
        <p:nvSpPr>
          <p:cNvPr id="231" name="Rektangel"/>
          <p:cNvSpPr/>
          <p:nvPr/>
        </p:nvSpPr>
        <p:spPr>
          <a:xfrm>
            <a:off x="1919128" y="4436293"/>
            <a:ext cx="5572006" cy="929746"/>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pic>
        <p:nvPicPr>
          <p:cNvPr id="232" name="Billede 3" descr="Billede 3"/>
          <p:cNvPicPr>
            <a:picLocks noChangeAspect="1"/>
          </p:cNvPicPr>
          <p:nvPr/>
        </p:nvPicPr>
        <p:blipFill>
          <a:blip r:embed="rId3">
            <a:extLst/>
          </a:blip>
          <a:stretch>
            <a:fillRect/>
          </a:stretch>
        </p:blipFill>
        <p:spPr>
          <a:xfrm>
            <a:off x="6983582" y="962863"/>
            <a:ext cx="3429300" cy="2293824"/>
          </a:xfrm>
          <a:prstGeom prst="rect">
            <a:avLst/>
          </a:prstGeom>
          <a:ln w="12700">
            <a:miter lim="400000"/>
          </a:ln>
        </p:spPr>
      </p:pic>
      <p:sp>
        <p:nvSpPr>
          <p:cNvPr id="233" name="Rektangel"/>
          <p:cNvSpPr/>
          <p:nvPr/>
        </p:nvSpPr>
        <p:spPr>
          <a:xfrm>
            <a:off x="1919128" y="1671714"/>
            <a:ext cx="5572006" cy="1486042"/>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234" name="Title 1"/>
          <p:cNvSpPr txBox="1"/>
          <p:nvPr>
            <p:ph type="title"/>
          </p:nvPr>
        </p:nvSpPr>
        <p:spPr>
          <a:xfrm>
            <a:off x="1553966" y="732865"/>
            <a:ext cx="9144001" cy="460003"/>
          </a:xfrm>
          <a:prstGeom prst="rect">
            <a:avLst/>
          </a:prstGeom>
        </p:spPr>
        <p:txBody>
          <a:bodyPr/>
          <a:lstStyle>
            <a:lvl1pPr defTabSz="685800">
              <a:defRPr sz="1800">
                <a:solidFill>
                  <a:srgbClr val="44546A"/>
                </a:solidFill>
                <a:latin typeface="Klint Pro Medium"/>
                <a:ea typeface="Klint Pro Medium"/>
                <a:cs typeface="Klint Pro Medium"/>
                <a:sym typeface="Klint Pro Medium"/>
              </a:defRPr>
            </a:lvl1pPr>
          </a:lstStyle>
          <a:p>
            <a:pPr/>
            <a:r>
              <a:t>Vi opretter nu et nyt værktøj</a:t>
            </a:r>
          </a:p>
        </p:txBody>
      </p:sp>
      <p:sp>
        <p:nvSpPr>
          <p:cNvPr id="235" name="Content Placeholder 1"/>
          <p:cNvSpPr txBox="1"/>
          <p:nvPr>
            <p:ph type="body" idx="1"/>
          </p:nvPr>
        </p:nvSpPr>
        <p:spPr>
          <a:xfrm>
            <a:off x="1553996" y="1066800"/>
            <a:ext cx="9114006" cy="5349865"/>
          </a:xfrm>
          <a:prstGeom prst="rect">
            <a:avLst/>
          </a:prstGeom>
        </p:spPr>
        <p:txBody>
          <a:bodyPr lIns="45718" tIns="45718" rIns="45718" bIns="45718"/>
          <a:lstStyle/>
          <a:p>
            <a:pPr marL="0" indent="0">
              <a:lnSpc>
                <a:spcPct val="90000"/>
              </a:lnSpc>
              <a:buSzTx/>
              <a:buNone/>
              <a:defRPr sz="2500"/>
            </a:pPr>
            <a:r>
              <a:t> </a:t>
            </a:r>
          </a:p>
          <a:p>
            <a:pPr marL="0" indent="0">
              <a:lnSpc>
                <a:spcPct val="90000"/>
              </a:lnSpc>
              <a:buSzTx/>
              <a:buNone/>
              <a:defRPr sz="2500">
                <a:solidFill>
                  <a:srgbClr val="44546A"/>
                </a:solidFill>
                <a:latin typeface="Klint Pro Regular"/>
                <a:ea typeface="Klint Pro Regular"/>
                <a:cs typeface="Klint Pro Regular"/>
                <a:sym typeface="Klint Pro Regular"/>
              </a:defRPr>
            </a:pPr>
          </a:p>
          <a:p>
            <a:pPr lvl="1" marL="0" indent="711181">
              <a:lnSpc>
                <a:spcPct val="80000"/>
              </a:lnSpc>
              <a:spcBef>
                <a:spcPts val="0"/>
              </a:spcBef>
              <a:buSzTx/>
              <a:buNone/>
              <a:defRPr sz="2400">
                <a:solidFill>
                  <a:srgbClr val="44546A"/>
                </a:solidFill>
                <a:latin typeface="Klint Pro Medium"/>
                <a:ea typeface="Klint Pro Medium"/>
                <a:cs typeface="Klint Pro Medium"/>
                <a:sym typeface="Klint Pro Medium"/>
              </a:defRPr>
            </a:pPr>
            <a:r>
              <a:t>3</a:t>
            </a:r>
            <a:r>
              <a:rPr>
                <a:latin typeface="Klint Pro Regular"/>
                <a:ea typeface="Klint Pro Regular"/>
                <a:cs typeface="Klint Pro Regular"/>
                <a:sym typeface="Klint Pro Regular"/>
              </a:rPr>
              <a:t> Tilpas værktøjet som vis her: </a:t>
            </a:r>
            <a:endParaRPr>
              <a:latin typeface="Klint Pro Bold"/>
              <a:ea typeface="Klint Pro Bold"/>
              <a:cs typeface="Klint Pro Bold"/>
              <a:sym typeface="Klint Pro Bold"/>
            </a:endParaRPr>
          </a:p>
          <a:p>
            <a:pPr lvl="1" marL="0" indent="711181">
              <a:lnSpc>
                <a:spcPct val="80000"/>
              </a:lnSpc>
              <a:spcBef>
                <a:spcPts val="0"/>
              </a:spcBef>
              <a:buSzTx/>
              <a:buNone/>
              <a:defRPr sz="2400">
                <a:solidFill>
                  <a:srgbClr val="44546A"/>
                </a:solidFill>
                <a:latin typeface="Klint Pro Regular"/>
                <a:ea typeface="Klint Pro Regular"/>
                <a:cs typeface="Klint Pro Regular"/>
                <a:sym typeface="Klint Pro Regular"/>
              </a:defRPr>
            </a:pPr>
            <a:r>
              <a:t>højde 0.0</a:t>
            </a:r>
          </a:p>
          <a:p>
            <a:pPr lvl="1" marL="0" indent="711181">
              <a:lnSpc>
                <a:spcPct val="80000"/>
              </a:lnSpc>
              <a:spcBef>
                <a:spcPts val="0"/>
              </a:spcBef>
              <a:buSzTx/>
              <a:buNone/>
              <a:defRPr sz="2400">
                <a:solidFill>
                  <a:srgbClr val="44546A"/>
                </a:solidFill>
                <a:latin typeface="Klint Pro Regular"/>
                <a:ea typeface="Klint Pro Regular"/>
                <a:cs typeface="Klint Pro Regular"/>
                <a:sym typeface="Klint Pro Regular"/>
              </a:defRPr>
            </a:pPr>
            <a:r>
              <a:t>dybde 0.0</a:t>
            </a:r>
            <a:endParaRPr sz="3200">
              <a:latin typeface="Klint Pro Bold"/>
              <a:ea typeface="Klint Pro Bold"/>
              <a:cs typeface="Klint Pro Bold"/>
              <a:sym typeface="Klint Pro Bold"/>
            </a:endParaR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Medium"/>
                <a:ea typeface="Klint Pro Medium"/>
                <a:cs typeface="Klint Pro Medium"/>
                <a:sym typeface="Klint Pro Medium"/>
              </a:defRPr>
            </a:pPr>
            <a:r>
              <a:t>4</a:t>
            </a:r>
            <a:r>
              <a:rPr>
                <a:latin typeface="Klint Pro Regular"/>
                <a:ea typeface="Klint Pro Regular"/>
                <a:cs typeface="Klint Pro Regular"/>
                <a:sym typeface="Klint Pro Regular"/>
              </a:rPr>
              <a:t> Vælg menuen med værktøjer</a:t>
            </a:r>
          </a:p>
        </p:txBody>
      </p:sp>
    </p:spTree>
  </p:cSld>
  <p:clrMapOvr>
    <a:masterClrMapping/>
  </p:clrMapOvr>
  <mc:AlternateContent xmlns:mc="http://schemas.openxmlformats.org/markup-compatibility/2006">
    <mc:Choice xmlns:p14="http://schemas.microsoft.com/office/powerpoint/2010/main" Requires="p14">
      <p:transition spd="slow" advClick="1" p14:dur="1200">
        <p:push dir="u"/>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37" name="Billede 7" descr="Billede 7"/>
          <p:cNvPicPr>
            <a:picLocks noChangeAspect="1"/>
          </p:cNvPicPr>
          <p:nvPr/>
        </p:nvPicPr>
        <p:blipFill>
          <a:blip r:embed="rId2">
            <a:extLst/>
          </a:blip>
          <a:stretch>
            <a:fillRect/>
          </a:stretch>
        </p:blipFill>
        <p:spPr>
          <a:xfrm>
            <a:off x="6961119" y="3628721"/>
            <a:ext cx="3429300" cy="2690096"/>
          </a:xfrm>
          <a:prstGeom prst="rect">
            <a:avLst/>
          </a:prstGeom>
          <a:ln w="12700">
            <a:miter lim="400000"/>
          </a:ln>
        </p:spPr>
      </p:pic>
      <p:sp>
        <p:nvSpPr>
          <p:cNvPr id="238" name="Rektangel"/>
          <p:cNvSpPr/>
          <p:nvPr/>
        </p:nvSpPr>
        <p:spPr>
          <a:xfrm>
            <a:off x="2046128" y="4654672"/>
            <a:ext cx="5572006" cy="707769"/>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pic>
        <p:nvPicPr>
          <p:cNvPr id="239" name="Billede 3" descr="Billede 3"/>
          <p:cNvPicPr>
            <a:picLocks noChangeAspect="1"/>
          </p:cNvPicPr>
          <p:nvPr/>
        </p:nvPicPr>
        <p:blipFill>
          <a:blip r:embed="rId3">
            <a:extLst/>
          </a:blip>
          <a:stretch>
            <a:fillRect/>
          </a:stretch>
        </p:blipFill>
        <p:spPr>
          <a:xfrm>
            <a:off x="6930635" y="962863"/>
            <a:ext cx="3459782" cy="2331924"/>
          </a:xfrm>
          <a:prstGeom prst="rect">
            <a:avLst/>
          </a:prstGeom>
          <a:ln w="12700">
            <a:miter lim="400000"/>
          </a:ln>
        </p:spPr>
      </p:pic>
      <p:sp>
        <p:nvSpPr>
          <p:cNvPr id="240" name="Rektangel"/>
          <p:cNvSpPr/>
          <p:nvPr/>
        </p:nvSpPr>
        <p:spPr>
          <a:xfrm>
            <a:off x="2046128" y="1727454"/>
            <a:ext cx="5572006" cy="929746"/>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241" name="Title 1"/>
          <p:cNvSpPr txBox="1"/>
          <p:nvPr>
            <p:ph type="title"/>
          </p:nvPr>
        </p:nvSpPr>
        <p:spPr>
          <a:xfrm>
            <a:off x="1553966" y="732865"/>
            <a:ext cx="9144001" cy="460003"/>
          </a:xfrm>
          <a:prstGeom prst="rect">
            <a:avLst/>
          </a:prstGeom>
        </p:spPr>
        <p:txBody>
          <a:bodyPr/>
          <a:lstStyle>
            <a:lvl1pPr defTabSz="685800">
              <a:defRPr sz="1800">
                <a:solidFill>
                  <a:srgbClr val="44546A"/>
                </a:solidFill>
                <a:latin typeface="Klint Pro Medium"/>
                <a:ea typeface="Klint Pro Medium"/>
                <a:cs typeface="Klint Pro Medium"/>
                <a:sym typeface="Klint Pro Medium"/>
              </a:defRPr>
            </a:lvl1pPr>
          </a:lstStyle>
          <a:p>
            <a:pPr/>
            <a:r>
              <a:t>Vi opretter nu et nyt værktøj</a:t>
            </a:r>
          </a:p>
        </p:txBody>
      </p:sp>
      <p:sp>
        <p:nvSpPr>
          <p:cNvPr id="242" name="Content Placeholder 1"/>
          <p:cNvSpPr txBox="1"/>
          <p:nvPr>
            <p:ph type="body" idx="1"/>
          </p:nvPr>
        </p:nvSpPr>
        <p:spPr>
          <a:xfrm>
            <a:off x="1553996" y="1066800"/>
            <a:ext cx="9114006" cy="5349865"/>
          </a:xfrm>
          <a:prstGeom prst="rect">
            <a:avLst/>
          </a:prstGeom>
        </p:spPr>
        <p:txBody>
          <a:bodyPr lIns="45718" tIns="45718" rIns="45718" bIns="45718"/>
          <a:lstStyle/>
          <a:p>
            <a:pPr marL="0" indent="0">
              <a:lnSpc>
                <a:spcPct val="90000"/>
              </a:lnSpc>
              <a:buSzTx/>
              <a:buNone/>
              <a:defRPr sz="2500"/>
            </a:pPr>
            <a:r>
              <a:t> </a:t>
            </a:r>
          </a:p>
          <a:p>
            <a:pPr marL="0" indent="0">
              <a:lnSpc>
                <a:spcPct val="90000"/>
              </a:lnSpc>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Medium"/>
                <a:ea typeface="Klint Pro Medium"/>
                <a:cs typeface="Klint Pro Medium"/>
                <a:sym typeface="Klint Pro Medium"/>
              </a:defRPr>
            </a:pPr>
            <a:r>
              <a:t>5</a:t>
            </a:r>
            <a:r>
              <a:rPr>
                <a:latin typeface="Klint Pro Regular"/>
                <a:ea typeface="Klint Pro Regular"/>
                <a:cs typeface="Klint Pro Regular"/>
                <a:sym typeface="Klint Pro Regular"/>
              </a:rPr>
              <a:t> Vælg en plads hvor værktøjer</a:t>
            </a:r>
            <a:endParaRPr sz="3200">
              <a:latin typeface="Klint Pro Bold"/>
              <a:ea typeface="Klint Pro Bold"/>
              <a:cs typeface="Klint Pro Bold"/>
              <a:sym typeface="Klint Pro Bold"/>
            </a:endParaR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r>
              <a:t>skal oprettes</a:t>
            </a:r>
            <a:endParaRPr sz="3200"/>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Medium"/>
                <a:ea typeface="Klint Pro Medium"/>
                <a:cs typeface="Klint Pro Medium"/>
                <a:sym typeface="Klint Pro Medium"/>
              </a:defRPr>
            </a:pPr>
            <a:r>
              <a:t>6 </a:t>
            </a:r>
            <a:r>
              <a:rPr>
                <a:latin typeface="Klint Pro Regular"/>
                <a:ea typeface="Klint Pro Regular"/>
                <a:cs typeface="Klint Pro Regular"/>
                <a:sym typeface="Klint Pro Regular"/>
              </a:rPr>
              <a:t>Vælg nyt værktøj</a:t>
            </a:r>
          </a:p>
        </p:txBody>
      </p:sp>
    </p:spTree>
  </p:cSld>
  <p:clrMapOvr>
    <a:masterClrMapping/>
  </p:clrMapOvr>
  <mc:AlternateContent xmlns:mc="http://schemas.openxmlformats.org/markup-compatibility/2006">
    <mc:Choice xmlns:p14="http://schemas.microsoft.com/office/powerpoint/2010/main" Requires="p14">
      <p:transition spd="slow" advClick="1" p14:dur="1200">
        <p:push dir="u"/>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44" name="Billede 7" descr="Billede 7"/>
          <p:cNvPicPr>
            <a:picLocks noChangeAspect="1"/>
          </p:cNvPicPr>
          <p:nvPr/>
        </p:nvPicPr>
        <p:blipFill>
          <a:blip r:embed="rId2">
            <a:extLst/>
          </a:blip>
          <a:stretch>
            <a:fillRect/>
          </a:stretch>
        </p:blipFill>
        <p:spPr>
          <a:xfrm>
            <a:off x="6961119" y="3662757"/>
            <a:ext cx="3452162" cy="2362408"/>
          </a:xfrm>
          <a:prstGeom prst="rect">
            <a:avLst/>
          </a:prstGeom>
          <a:ln w="12700">
            <a:miter lim="400000"/>
          </a:ln>
        </p:spPr>
      </p:pic>
      <p:sp>
        <p:nvSpPr>
          <p:cNvPr id="245" name="Rektangel"/>
          <p:cNvSpPr/>
          <p:nvPr/>
        </p:nvSpPr>
        <p:spPr>
          <a:xfrm>
            <a:off x="2046128" y="3998214"/>
            <a:ext cx="5106658" cy="1797127"/>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pic>
        <p:nvPicPr>
          <p:cNvPr id="246" name="Billede 3" descr="Billede 3"/>
          <p:cNvPicPr>
            <a:picLocks noChangeAspect="1"/>
          </p:cNvPicPr>
          <p:nvPr/>
        </p:nvPicPr>
        <p:blipFill>
          <a:blip r:embed="rId3">
            <a:extLst/>
          </a:blip>
          <a:stretch>
            <a:fillRect/>
          </a:stretch>
        </p:blipFill>
        <p:spPr>
          <a:xfrm>
            <a:off x="6961119" y="962863"/>
            <a:ext cx="3421680" cy="2217616"/>
          </a:xfrm>
          <a:prstGeom prst="rect">
            <a:avLst/>
          </a:prstGeom>
          <a:ln w="12700">
            <a:miter lim="400000"/>
          </a:ln>
        </p:spPr>
      </p:pic>
      <p:sp>
        <p:nvSpPr>
          <p:cNvPr id="247" name="Rektangel"/>
          <p:cNvSpPr/>
          <p:nvPr/>
        </p:nvSpPr>
        <p:spPr>
          <a:xfrm>
            <a:off x="2046128" y="1676654"/>
            <a:ext cx="5252222" cy="929746"/>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248" name="Title 1"/>
          <p:cNvSpPr txBox="1"/>
          <p:nvPr>
            <p:ph type="title"/>
          </p:nvPr>
        </p:nvSpPr>
        <p:spPr>
          <a:xfrm>
            <a:off x="1553966" y="732865"/>
            <a:ext cx="9144001" cy="460003"/>
          </a:xfrm>
          <a:prstGeom prst="rect">
            <a:avLst/>
          </a:prstGeom>
        </p:spPr>
        <p:txBody>
          <a:bodyPr/>
          <a:lstStyle>
            <a:lvl1pPr defTabSz="685800">
              <a:defRPr sz="1800">
                <a:solidFill>
                  <a:srgbClr val="44546A"/>
                </a:solidFill>
                <a:latin typeface="Klint Pro Medium"/>
                <a:ea typeface="Klint Pro Medium"/>
                <a:cs typeface="Klint Pro Medium"/>
                <a:sym typeface="Klint Pro Medium"/>
              </a:defRPr>
            </a:lvl1pPr>
          </a:lstStyle>
          <a:p>
            <a:pPr/>
            <a:r>
              <a:t>Vi opretter nu et nyt værktøj</a:t>
            </a:r>
          </a:p>
        </p:txBody>
      </p:sp>
      <p:sp>
        <p:nvSpPr>
          <p:cNvPr id="249" name="Content Placeholder 1"/>
          <p:cNvSpPr txBox="1"/>
          <p:nvPr>
            <p:ph type="body" idx="1"/>
          </p:nvPr>
        </p:nvSpPr>
        <p:spPr>
          <a:xfrm>
            <a:off x="1553996" y="1066800"/>
            <a:ext cx="9114006" cy="5349865"/>
          </a:xfrm>
          <a:prstGeom prst="rect">
            <a:avLst/>
          </a:prstGeom>
        </p:spPr>
        <p:txBody>
          <a:bodyPr lIns="45718" tIns="45718" rIns="45718" bIns="45718"/>
          <a:lstStyle/>
          <a:p>
            <a:pPr marL="0" indent="0">
              <a:lnSpc>
                <a:spcPct val="90000"/>
              </a:lnSpc>
              <a:buSzTx/>
              <a:buNone/>
              <a:defRPr sz="2500"/>
            </a:pPr>
            <a:r>
              <a:t> </a:t>
            </a:r>
          </a:p>
          <a:p>
            <a:pPr marL="0" indent="0">
              <a:lnSpc>
                <a:spcPct val="90000"/>
              </a:lnSpc>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000">
                <a:solidFill>
                  <a:srgbClr val="44546A"/>
                </a:solidFill>
                <a:latin typeface="Klint Pro Medium"/>
                <a:ea typeface="Klint Pro Medium"/>
                <a:cs typeface="Klint Pro Medium"/>
                <a:sym typeface="Klint Pro Medium"/>
              </a:defRPr>
            </a:pPr>
            <a:r>
              <a:t>7</a:t>
            </a:r>
            <a:r>
              <a:rPr>
                <a:latin typeface="Klint Pro Regular"/>
                <a:ea typeface="Klint Pro Regular"/>
                <a:cs typeface="Klint Pro Regular"/>
                <a:sym typeface="Klint Pro Regular"/>
              </a:rPr>
              <a:t> Vælg værktøjstype, som skal </a:t>
            </a:r>
            <a:endParaRPr>
              <a:latin typeface="Klint Pro Bold"/>
              <a:ea typeface="Klint Pro Bold"/>
              <a:cs typeface="Klint Pro Bold"/>
              <a:sym typeface="Klint Pro Bold"/>
            </a:endParaRPr>
          </a:p>
          <a:p>
            <a:pPr lvl="1" marL="0" indent="711181">
              <a:lnSpc>
                <a:spcPct val="90000"/>
              </a:lnSpc>
              <a:spcBef>
                <a:spcPts val="0"/>
              </a:spcBef>
              <a:buSzTx/>
              <a:buNone/>
              <a:defRPr sz="2000">
                <a:solidFill>
                  <a:srgbClr val="44546A"/>
                </a:solidFill>
                <a:latin typeface="Klint Pro Regular"/>
                <a:ea typeface="Klint Pro Regular"/>
                <a:cs typeface="Klint Pro Regular"/>
                <a:sym typeface="Klint Pro Regular"/>
              </a:defRPr>
            </a:pPr>
            <a:r>
              <a:t>oprettes. Her er det ”Radier, kurver”</a:t>
            </a:r>
          </a:p>
          <a:p>
            <a:pPr lvl="1" marL="0" indent="711181">
              <a:lnSpc>
                <a:spcPct val="90000"/>
              </a:lnSpc>
              <a:spcBef>
                <a:spcPts val="0"/>
              </a:spcBef>
              <a:buSzTx/>
              <a:buNone/>
              <a:defRPr sz="20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0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0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0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0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0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0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000">
                <a:solidFill>
                  <a:srgbClr val="44546A"/>
                </a:solidFill>
                <a:latin typeface="Klint Pro Medium"/>
                <a:ea typeface="Klint Pro Medium"/>
                <a:cs typeface="Klint Pro Medium"/>
                <a:sym typeface="Klint Pro Medium"/>
              </a:defRPr>
            </a:pPr>
            <a:r>
              <a:t>8</a:t>
            </a:r>
            <a:r>
              <a:rPr>
                <a:latin typeface="Klint Pro Regular"/>
                <a:ea typeface="Klint Pro Regular"/>
                <a:cs typeface="Klint Pro Regular"/>
                <a:sym typeface="Klint Pro Regular"/>
              </a:rPr>
              <a:t> Indtast navn fx. </a:t>
            </a:r>
            <a:endParaRPr>
              <a:latin typeface="Klint Pro Bold"/>
              <a:ea typeface="Klint Pro Bold"/>
              <a:cs typeface="Klint Pro Bold"/>
              <a:sym typeface="Klint Pro Bold"/>
            </a:endParaRPr>
          </a:p>
          <a:p>
            <a:pPr lvl="1" marL="0" indent="711181">
              <a:lnSpc>
                <a:spcPct val="90000"/>
              </a:lnSpc>
              <a:spcBef>
                <a:spcPts val="0"/>
              </a:spcBef>
              <a:buSzTx/>
              <a:buNone/>
              <a:defRPr sz="2000">
                <a:solidFill>
                  <a:srgbClr val="44546A"/>
                </a:solidFill>
                <a:latin typeface="Klint Pro Regular"/>
                <a:ea typeface="Klint Pro Regular"/>
                <a:cs typeface="Klint Pro Regular"/>
                <a:sym typeface="Klint Pro Regular"/>
              </a:defRPr>
            </a:pPr>
            <a:r>
              <a:t>Radius 10mm 125 x 15 x 30</a:t>
            </a:r>
            <a:endParaRPr>
              <a:latin typeface="Klint Pro Bold"/>
              <a:ea typeface="Klint Pro Bold"/>
              <a:cs typeface="Klint Pro Bold"/>
              <a:sym typeface="Klint Pro Bold"/>
            </a:endParaRPr>
          </a:p>
          <a:p>
            <a:pPr lvl="1" marL="0" indent="711181">
              <a:lnSpc>
                <a:spcPct val="90000"/>
              </a:lnSpc>
              <a:spcBef>
                <a:spcPts val="0"/>
              </a:spcBef>
              <a:buSzTx/>
              <a:buNone/>
              <a:defRPr sz="20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000">
                <a:solidFill>
                  <a:srgbClr val="44546A"/>
                </a:solidFill>
                <a:latin typeface="Klint Pro Regular"/>
                <a:ea typeface="Klint Pro Regular"/>
                <a:cs typeface="Klint Pro Regular"/>
                <a:sym typeface="Klint Pro Regular"/>
              </a:defRPr>
            </a:pPr>
            <a:r>
              <a:t>Der fremkommer en grøn ramme, </a:t>
            </a:r>
          </a:p>
          <a:p>
            <a:pPr lvl="1" marL="0" indent="711181">
              <a:lnSpc>
                <a:spcPct val="90000"/>
              </a:lnSpc>
              <a:spcBef>
                <a:spcPts val="0"/>
              </a:spcBef>
              <a:buSzTx/>
              <a:buNone/>
              <a:defRPr sz="2000">
                <a:solidFill>
                  <a:srgbClr val="44546A"/>
                </a:solidFill>
                <a:latin typeface="Klint Pro Regular"/>
                <a:ea typeface="Klint Pro Regular"/>
                <a:cs typeface="Klint Pro Regular"/>
                <a:sym typeface="Klint Pro Regular"/>
              </a:defRPr>
            </a:pPr>
            <a:r>
              <a:t>det er næste indtast</a:t>
            </a:r>
          </a:p>
        </p:txBody>
      </p:sp>
    </p:spTree>
  </p:cSld>
  <p:clrMapOvr>
    <a:masterClrMapping/>
  </p:clrMapOvr>
  <mc:AlternateContent xmlns:mc="http://schemas.openxmlformats.org/markup-compatibility/2006">
    <mc:Choice xmlns:p14="http://schemas.microsoft.com/office/powerpoint/2010/main" Requires="p14">
      <p:transition spd="slow" advClick="1" p14:dur="1200">
        <p:push dir="u"/>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1" name="Billede 4" descr="Billede 4"/>
          <p:cNvPicPr>
            <a:picLocks noChangeAspect="1"/>
          </p:cNvPicPr>
          <p:nvPr/>
        </p:nvPicPr>
        <p:blipFill>
          <a:blip r:embed="rId2">
            <a:extLst/>
          </a:blip>
          <a:stretch>
            <a:fillRect/>
          </a:stretch>
        </p:blipFill>
        <p:spPr>
          <a:xfrm>
            <a:off x="6961119" y="3857342"/>
            <a:ext cx="3459783" cy="2507200"/>
          </a:xfrm>
          <a:prstGeom prst="rect">
            <a:avLst/>
          </a:prstGeom>
          <a:ln w="12700">
            <a:miter lim="400000"/>
          </a:ln>
        </p:spPr>
      </p:pic>
      <p:sp>
        <p:nvSpPr>
          <p:cNvPr id="252" name="Rektangel"/>
          <p:cNvSpPr/>
          <p:nvPr/>
        </p:nvSpPr>
        <p:spPr>
          <a:xfrm>
            <a:off x="1919130" y="3997561"/>
            <a:ext cx="5289144" cy="1858567"/>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pic>
        <p:nvPicPr>
          <p:cNvPr id="253" name="Billede 3" descr="Billede 3"/>
          <p:cNvPicPr>
            <a:picLocks noChangeAspect="1"/>
          </p:cNvPicPr>
          <p:nvPr/>
        </p:nvPicPr>
        <p:blipFill>
          <a:blip r:embed="rId3">
            <a:extLst/>
          </a:blip>
          <a:stretch>
            <a:fillRect/>
          </a:stretch>
        </p:blipFill>
        <p:spPr>
          <a:xfrm>
            <a:off x="6961119" y="962863"/>
            <a:ext cx="3444541" cy="2560545"/>
          </a:xfrm>
          <a:prstGeom prst="rect">
            <a:avLst/>
          </a:prstGeom>
          <a:ln w="12700">
            <a:miter lim="400000"/>
          </a:ln>
        </p:spPr>
      </p:pic>
      <p:sp>
        <p:nvSpPr>
          <p:cNvPr id="254" name="Rektangel"/>
          <p:cNvSpPr/>
          <p:nvPr/>
        </p:nvSpPr>
        <p:spPr>
          <a:xfrm>
            <a:off x="1919130" y="1645514"/>
            <a:ext cx="5289144" cy="926122"/>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255" name="Title 1"/>
          <p:cNvSpPr txBox="1"/>
          <p:nvPr>
            <p:ph type="title"/>
          </p:nvPr>
        </p:nvSpPr>
        <p:spPr>
          <a:xfrm>
            <a:off x="1553966" y="732865"/>
            <a:ext cx="9144001" cy="460003"/>
          </a:xfrm>
          <a:prstGeom prst="rect">
            <a:avLst/>
          </a:prstGeom>
        </p:spPr>
        <p:txBody>
          <a:bodyPr/>
          <a:lstStyle>
            <a:lvl1pPr defTabSz="713230">
              <a:defRPr sz="1700">
                <a:solidFill>
                  <a:srgbClr val="44546A"/>
                </a:solidFill>
                <a:latin typeface="Klint Pro Medium"/>
                <a:ea typeface="Klint Pro Medium"/>
                <a:cs typeface="Klint Pro Medium"/>
                <a:sym typeface="Klint Pro Medium"/>
              </a:defRPr>
            </a:lvl1pPr>
          </a:lstStyle>
          <a:p>
            <a:pPr/>
            <a:r>
              <a:t>Vi opretter nu et nyt værktøj</a:t>
            </a:r>
          </a:p>
        </p:txBody>
      </p:sp>
      <p:sp>
        <p:nvSpPr>
          <p:cNvPr id="256" name="Content Placeholder 1"/>
          <p:cNvSpPr txBox="1"/>
          <p:nvPr>
            <p:ph type="body" idx="1"/>
          </p:nvPr>
        </p:nvSpPr>
        <p:spPr>
          <a:xfrm>
            <a:off x="1553996" y="1066800"/>
            <a:ext cx="9114006" cy="5349865"/>
          </a:xfrm>
          <a:prstGeom prst="rect">
            <a:avLst/>
          </a:prstGeom>
        </p:spPr>
        <p:txBody>
          <a:bodyPr lIns="45718" tIns="45718" rIns="45718" bIns="45718"/>
          <a:lstStyle/>
          <a:p>
            <a:pPr marL="0" indent="0">
              <a:lnSpc>
                <a:spcPct val="90000"/>
              </a:lnSpc>
              <a:buSzTx/>
              <a:buNone/>
              <a:defRPr sz="2200">
                <a:solidFill>
                  <a:srgbClr val="44546A"/>
                </a:solidFill>
                <a:latin typeface="Klint Pro Regular"/>
                <a:ea typeface="Klint Pro Regular"/>
                <a:cs typeface="Klint Pro Regular"/>
                <a:sym typeface="Klint Pro Regular"/>
              </a:defRPr>
            </a:pPr>
            <a:r>
              <a:t> </a:t>
            </a:r>
          </a:p>
          <a:p>
            <a:pPr marL="0" indent="0">
              <a:lnSpc>
                <a:spcPct val="90000"/>
              </a:lnSpc>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Medium"/>
                <a:ea typeface="Klint Pro Medium"/>
                <a:cs typeface="Klint Pro Medium"/>
                <a:sym typeface="Klint Pro Medium"/>
              </a:defRPr>
            </a:pPr>
            <a:r>
              <a:t>9</a:t>
            </a:r>
            <a:r>
              <a:rPr>
                <a:latin typeface="Klint Pro Regular"/>
                <a:ea typeface="Klint Pro Regular"/>
                <a:cs typeface="Klint Pro Regular"/>
                <a:sym typeface="Klint Pro Regular"/>
              </a:rPr>
              <a:t> Indtast samlet højde for </a:t>
            </a:r>
            <a:br>
              <a:rPr>
                <a:latin typeface="Klint Pro Regular"/>
                <a:ea typeface="Klint Pro Regular"/>
                <a:cs typeface="Klint Pro Regular"/>
                <a:sym typeface="Klint Pro Regular"/>
              </a:rPr>
            </a:br>
            <a:r>
              <a:rPr>
                <a:latin typeface="Klint Pro Regular"/>
                <a:ea typeface="Klint Pro Regular"/>
                <a:cs typeface="Klint Pro Regular"/>
                <a:sym typeface="Klint Pro Regular"/>
              </a:rPr>
              <a:t>mellem-ring under værktøjet</a:t>
            </a:r>
            <a:endParaRPr>
              <a:latin typeface="Klint Pro Bold"/>
              <a:ea typeface="Klint Pro Bold"/>
              <a:cs typeface="Klint Pro Bold"/>
              <a:sym typeface="Klint Pro Bold"/>
            </a:endParaR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Medium"/>
                <a:ea typeface="Klint Pro Medium"/>
                <a:cs typeface="Klint Pro Medium"/>
                <a:sym typeface="Klint Pro Medium"/>
              </a:defRPr>
            </a:pPr>
            <a:r>
              <a:t>10</a:t>
            </a:r>
            <a:r>
              <a:rPr>
                <a:latin typeface="Klint Pro Regular"/>
                <a:ea typeface="Klint Pro Regular"/>
                <a:cs typeface="Klint Pro Regular"/>
                <a:sym typeface="Klint Pro Regular"/>
              </a:rPr>
              <a:t> Mål dit emne </a:t>
            </a:r>
            <a:endParaRPr>
              <a:latin typeface="Klint Pro Bold"/>
              <a:ea typeface="Klint Pro Bold"/>
              <a:cs typeface="Klint Pro Bold"/>
              <a:sym typeface="Klint Pro Bold"/>
            </a:endParaR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Her: højde 0.0</a:t>
            </a: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Dybde  0.0</a:t>
            </a: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Tryk på R2</a:t>
            </a:r>
          </a:p>
        </p:txBody>
      </p:sp>
    </p:spTree>
  </p:cSld>
  <p:clrMapOvr>
    <a:masterClrMapping/>
  </p:clrMapOvr>
  <mc:AlternateContent xmlns:mc="http://schemas.openxmlformats.org/markup-compatibility/2006">
    <mc:Choice xmlns:p14="http://schemas.microsoft.com/office/powerpoint/2010/main" Requires="p14">
      <p:transition spd="slow" advClick="1" p14:dur="1200">
        <p:push dir="u"/>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8" name="Billede 8" descr="Billede 8"/>
          <p:cNvPicPr>
            <a:picLocks noChangeAspect="1"/>
          </p:cNvPicPr>
          <p:nvPr/>
        </p:nvPicPr>
        <p:blipFill>
          <a:blip r:embed="rId2">
            <a:extLst/>
          </a:blip>
          <a:stretch>
            <a:fillRect/>
          </a:stretch>
        </p:blipFill>
        <p:spPr>
          <a:xfrm>
            <a:off x="7005976" y="3741732"/>
            <a:ext cx="3452162" cy="2530060"/>
          </a:xfrm>
          <a:prstGeom prst="rect">
            <a:avLst/>
          </a:prstGeom>
          <a:ln w="12700">
            <a:miter lim="400000"/>
          </a:ln>
        </p:spPr>
      </p:pic>
      <p:sp>
        <p:nvSpPr>
          <p:cNvPr id="259" name="Rektangel"/>
          <p:cNvSpPr/>
          <p:nvPr/>
        </p:nvSpPr>
        <p:spPr>
          <a:xfrm>
            <a:off x="1919130" y="3941724"/>
            <a:ext cx="5289144" cy="1953937"/>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pic>
        <p:nvPicPr>
          <p:cNvPr id="260" name="Billede 4" descr="Billede 4"/>
          <p:cNvPicPr>
            <a:picLocks noChangeAspect="1"/>
          </p:cNvPicPr>
          <p:nvPr/>
        </p:nvPicPr>
        <p:blipFill>
          <a:blip r:embed="rId3">
            <a:extLst/>
          </a:blip>
          <a:stretch>
            <a:fillRect/>
          </a:stretch>
        </p:blipFill>
        <p:spPr>
          <a:xfrm>
            <a:off x="7005976" y="962863"/>
            <a:ext cx="3452162" cy="2248098"/>
          </a:xfrm>
          <a:prstGeom prst="rect">
            <a:avLst/>
          </a:prstGeom>
          <a:ln w="12700">
            <a:miter lim="400000"/>
          </a:ln>
        </p:spPr>
      </p:pic>
      <p:sp>
        <p:nvSpPr>
          <p:cNvPr id="261" name="Rektangel"/>
          <p:cNvSpPr/>
          <p:nvPr/>
        </p:nvSpPr>
        <p:spPr>
          <a:xfrm>
            <a:off x="1919130" y="1569313"/>
            <a:ext cx="5289144" cy="815028"/>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262" name="Title 1"/>
          <p:cNvSpPr txBox="1"/>
          <p:nvPr>
            <p:ph type="title"/>
          </p:nvPr>
        </p:nvSpPr>
        <p:spPr>
          <a:xfrm>
            <a:off x="1553966" y="732865"/>
            <a:ext cx="9144001" cy="460003"/>
          </a:xfrm>
          <a:prstGeom prst="rect">
            <a:avLst/>
          </a:prstGeom>
        </p:spPr>
        <p:txBody>
          <a:bodyPr/>
          <a:lstStyle>
            <a:lvl1pPr defTabSz="685800">
              <a:defRPr sz="1800">
                <a:solidFill>
                  <a:srgbClr val="44546A"/>
                </a:solidFill>
                <a:latin typeface="Klint Pro Medium"/>
                <a:ea typeface="Klint Pro Medium"/>
                <a:cs typeface="Klint Pro Medium"/>
                <a:sym typeface="Klint Pro Medium"/>
              </a:defRPr>
            </a:lvl1pPr>
          </a:lstStyle>
          <a:p>
            <a:pPr/>
            <a:r>
              <a:t>Vi opretter nu et nyt værktøj</a:t>
            </a:r>
          </a:p>
        </p:txBody>
      </p:sp>
      <p:sp>
        <p:nvSpPr>
          <p:cNvPr id="263" name="Content Placeholder 1"/>
          <p:cNvSpPr txBox="1"/>
          <p:nvPr>
            <p:ph type="body" idx="1"/>
          </p:nvPr>
        </p:nvSpPr>
        <p:spPr>
          <a:xfrm>
            <a:off x="1553996" y="1066800"/>
            <a:ext cx="9114006" cy="5349865"/>
          </a:xfrm>
          <a:prstGeom prst="rect">
            <a:avLst/>
          </a:prstGeom>
        </p:spPr>
        <p:txBody>
          <a:bodyPr lIns="45718" tIns="45718" rIns="45718" bIns="45718"/>
          <a:lstStyle/>
          <a:p>
            <a:pPr marL="0" indent="0">
              <a:lnSpc>
                <a:spcPct val="90000"/>
              </a:lnSpc>
              <a:buSzTx/>
              <a:buNone/>
              <a:defRPr sz="2200">
                <a:solidFill>
                  <a:srgbClr val="44546A"/>
                </a:solidFill>
                <a:latin typeface="Klint Pro Regular"/>
                <a:ea typeface="Klint Pro Regular"/>
                <a:cs typeface="Klint Pro Regular"/>
                <a:sym typeface="Klint Pro Regular"/>
              </a:defRPr>
            </a:pPr>
            <a:r>
              <a:t> </a:t>
            </a:r>
          </a:p>
          <a:p>
            <a:pPr marL="0" indent="0">
              <a:lnSpc>
                <a:spcPct val="90000"/>
              </a:lnSpc>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Medium"/>
                <a:ea typeface="Klint Pro Medium"/>
                <a:cs typeface="Klint Pro Medium"/>
                <a:sym typeface="Klint Pro Medium"/>
              </a:defRPr>
            </a:pPr>
            <a:r>
              <a:t>11</a:t>
            </a:r>
            <a:r>
              <a:rPr>
                <a:latin typeface="Klint Pro Regular"/>
                <a:ea typeface="Klint Pro Regular"/>
                <a:cs typeface="Klint Pro Regular"/>
                <a:sym typeface="Klint Pro Regular"/>
              </a:rPr>
              <a:t> Vælg referencepunkt</a:t>
            </a:r>
            <a:endParaRPr>
              <a:latin typeface="Klint Pro Bold"/>
              <a:ea typeface="Klint Pro Bold"/>
              <a:cs typeface="Klint Pro Bold"/>
              <a:sym typeface="Klint Pro Bold"/>
            </a:endParaR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Medium"/>
                <a:ea typeface="Klint Pro Medium"/>
                <a:cs typeface="Klint Pro Medium"/>
                <a:sym typeface="Klint Pro Medium"/>
              </a:defRPr>
            </a:pPr>
            <a:r>
              <a:t>12</a:t>
            </a:r>
            <a:r>
              <a:rPr>
                <a:latin typeface="Klint Pro Regular"/>
                <a:ea typeface="Klint Pro Regular"/>
                <a:cs typeface="Klint Pro Regular"/>
                <a:sym typeface="Klint Pro Regular"/>
              </a:rPr>
              <a:t> Indtast:</a:t>
            </a:r>
            <a:endParaRPr>
              <a:latin typeface="Klint Pro Bold"/>
              <a:ea typeface="Klint Pro Bold"/>
              <a:cs typeface="Klint Pro Bold"/>
              <a:sym typeface="Klint Pro Bold"/>
            </a:endParaR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     Min. omdrejningstal</a:t>
            </a: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     Max. omdrejningstal</a:t>
            </a: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     Drift omdrejningstal</a:t>
            </a:r>
          </a:p>
        </p:txBody>
      </p:sp>
    </p:spTree>
  </p:cSld>
  <p:clrMapOvr>
    <a:masterClrMapping/>
  </p:clrMapOvr>
  <mc:AlternateContent xmlns:mc="http://schemas.openxmlformats.org/markup-compatibility/2006">
    <mc:Choice xmlns:p14="http://schemas.microsoft.com/office/powerpoint/2010/main" Requires="p14">
      <p:transition spd="slow" advClick="1" p14:dur="1200">
        <p:push dir="u"/>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5" name="Billede 3" descr="Billede 3"/>
          <p:cNvPicPr>
            <a:picLocks noChangeAspect="1"/>
          </p:cNvPicPr>
          <p:nvPr/>
        </p:nvPicPr>
        <p:blipFill>
          <a:blip r:embed="rId2">
            <a:extLst/>
          </a:blip>
          <a:stretch>
            <a:fillRect/>
          </a:stretch>
        </p:blipFill>
        <p:spPr>
          <a:xfrm>
            <a:off x="6535128" y="2664954"/>
            <a:ext cx="4529907" cy="2272102"/>
          </a:xfrm>
          <a:prstGeom prst="rect">
            <a:avLst/>
          </a:prstGeom>
          <a:ln w="12700">
            <a:miter lim="400000"/>
          </a:ln>
        </p:spPr>
      </p:pic>
      <p:sp>
        <p:nvSpPr>
          <p:cNvPr id="136" name="Rektangel"/>
          <p:cNvSpPr/>
          <p:nvPr/>
        </p:nvSpPr>
        <p:spPr>
          <a:xfrm>
            <a:off x="1131729" y="3581398"/>
            <a:ext cx="5787326" cy="2467543"/>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137" name="Undervisningens mål er, at eleven:"/>
          <p:cNvSpPr txBox="1"/>
          <p:nvPr>
            <p:ph type="title"/>
          </p:nvPr>
        </p:nvSpPr>
        <p:spPr>
          <a:xfrm>
            <a:off x="1066800" y="-17365"/>
            <a:ext cx="10058400" cy="1737362"/>
          </a:xfrm>
          <a:prstGeom prst="rect">
            <a:avLst/>
          </a:prstGeom>
        </p:spPr>
        <p:txBody>
          <a:bodyPr/>
          <a:lstStyle>
            <a:lvl1pPr>
              <a:lnSpc>
                <a:spcPct val="100000"/>
              </a:lnSpc>
              <a:defRPr spc="0" sz="4500">
                <a:solidFill>
                  <a:srgbClr val="EF5262"/>
                </a:solidFill>
              </a:defRPr>
            </a:lvl1pPr>
          </a:lstStyle>
          <a:p>
            <a:pPr/>
            <a:r>
              <a:t>Undervisningens mål er, at eleven:</a:t>
            </a:r>
          </a:p>
        </p:txBody>
      </p:sp>
      <p:sp>
        <p:nvSpPr>
          <p:cNvPr id="138" name="Kan oprette et værktøj på styringen af et 125 x 50 x 30 falsværktøj…"/>
          <p:cNvSpPr txBox="1"/>
          <p:nvPr>
            <p:ph type="body" sz="quarter" idx="1"/>
          </p:nvPr>
        </p:nvSpPr>
        <p:spPr>
          <a:xfrm>
            <a:off x="1451507" y="3880418"/>
            <a:ext cx="4636211" cy="1869504"/>
          </a:xfrm>
          <a:prstGeom prst="rect">
            <a:avLst/>
          </a:prstGeom>
        </p:spPr>
        <p:txBody>
          <a:bodyPr/>
          <a:lstStyle/>
          <a:p>
            <a:pPr marL="134873" indent="-134873" defTabSz="539494">
              <a:lnSpc>
                <a:spcPct val="100000"/>
              </a:lnSpc>
              <a:spcBef>
                <a:spcPts val="300"/>
              </a:spcBef>
              <a:buSzPct val="90000"/>
              <a:buChar char="•"/>
              <a:defRPr cap="none" sz="2100">
                <a:solidFill>
                  <a:srgbClr val="44546A"/>
                </a:solidFill>
              </a:defRPr>
            </a:pPr>
            <a:r>
              <a:t>Kan oprette et værktøj på styringen af et 125 x 50 x 30 falsværktøj</a:t>
            </a:r>
          </a:p>
          <a:p>
            <a:pPr marL="134873" indent="-134873" defTabSz="539494">
              <a:lnSpc>
                <a:spcPct val="100000"/>
              </a:lnSpc>
              <a:spcBef>
                <a:spcPts val="300"/>
              </a:spcBef>
              <a:buSzPct val="90000"/>
              <a:buChar char="•"/>
              <a:defRPr cap="none" sz="2100">
                <a:solidFill>
                  <a:srgbClr val="44546A"/>
                </a:solidFill>
              </a:defRPr>
            </a:pPr>
          </a:p>
          <a:p>
            <a:pPr marL="134873" indent="-134873" defTabSz="539494">
              <a:lnSpc>
                <a:spcPct val="100000"/>
              </a:lnSpc>
              <a:spcBef>
                <a:spcPts val="300"/>
              </a:spcBef>
              <a:buSzPct val="90000"/>
              <a:buChar char="•"/>
              <a:defRPr cap="none" sz="2100">
                <a:solidFill>
                  <a:srgbClr val="44546A"/>
                </a:solidFill>
              </a:defRPr>
            </a:pPr>
            <a:r>
              <a:t>Kan anvende værktøjet til fremstilling af en fals</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65" name="Billede 5" descr="Billede 5"/>
          <p:cNvPicPr>
            <a:picLocks noChangeAspect="1"/>
          </p:cNvPicPr>
          <p:nvPr/>
        </p:nvPicPr>
        <p:blipFill>
          <a:blip r:embed="rId2">
            <a:extLst/>
          </a:blip>
          <a:stretch>
            <a:fillRect/>
          </a:stretch>
        </p:blipFill>
        <p:spPr>
          <a:xfrm>
            <a:off x="6884057" y="3692764"/>
            <a:ext cx="3436921" cy="2202374"/>
          </a:xfrm>
          <a:prstGeom prst="rect">
            <a:avLst/>
          </a:prstGeom>
          <a:ln w="12700">
            <a:miter lim="400000"/>
          </a:ln>
        </p:spPr>
      </p:pic>
      <p:sp>
        <p:nvSpPr>
          <p:cNvPr id="266" name="Rektangel"/>
          <p:cNvSpPr/>
          <p:nvPr/>
        </p:nvSpPr>
        <p:spPr>
          <a:xfrm>
            <a:off x="1919130" y="3423013"/>
            <a:ext cx="2405056" cy="1054217"/>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pic>
        <p:nvPicPr>
          <p:cNvPr id="267" name="Billede 8" descr="Billede 8"/>
          <p:cNvPicPr>
            <a:picLocks noChangeAspect="1"/>
          </p:cNvPicPr>
          <p:nvPr/>
        </p:nvPicPr>
        <p:blipFill>
          <a:blip r:embed="rId3">
            <a:extLst/>
          </a:blip>
          <a:stretch>
            <a:fillRect/>
          </a:stretch>
        </p:blipFill>
        <p:spPr>
          <a:xfrm>
            <a:off x="6868814" y="962863"/>
            <a:ext cx="3452162" cy="2537682"/>
          </a:xfrm>
          <a:prstGeom prst="rect">
            <a:avLst/>
          </a:prstGeom>
          <a:ln w="12700">
            <a:miter lim="400000"/>
          </a:ln>
        </p:spPr>
      </p:pic>
      <p:sp>
        <p:nvSpPr>
          <p:cNvPr id="268" name="Rektangel"/>
          <p:cNvSpPr/>
          <p:nvPr/>
        </p:nvSpPr>
        <p:spPr>
          <a:xfrm>
            <a:off x="1919130" y="1686135"/>
            <a:ext cx="5289144" cy="723609"/>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269" name="Title 1"/>
          <p:cNvSpPr txBox="1"/>
          <p:nvPr>
            <p:ph type="title"/>
          </p:nvPr>
        </p:nvSpPr>
        <p:spPr>
          <a:xfrm>
            <a:off x="1553966" y="732865"/>
            <a:ext cx="9144001" cy="460003"/>
          </a:xfrm>
          <a:prstGeom prst="rect">
            <a:avLst/>
          </a:prstGeom>
        </p:spPr>
        <p:txBody>
          <a:bodyPr/>
          <a:lstStyle>
            <a:lvl1pPr defTabSz="685800">
              <a:defRPr sz="1800">
                <a:solidFill>
                  <a:srgbClr val="44546A"/>
                </a:solidFill>
                <a:latin typeface="Klint Pro Medium"/>
                <a:ea typeface="Klint Pro Medium"/>
                <a:cs typeface="Klint Pro Medium"/>
                <a:sym typeface="Klint Pro Medium"/>
              </a:defRPr>
            </a:lvl1pPr>
          </a:lstStyle>
          <a:p>
            <a:pPr/>
            <a:r>
              <a:t>Vi opretter nu et nyt værktøj</a:t>
            </a:r>
          </a:p>
        </p:txBody>
      </p:sp>
      <p:sp>
        <p:nvSpPr>
          <p:cNvPr id="270" name="Rektangel"/>
          <p:cNvSpPr/>
          <p:nvPr/>
        </p:nvSpPr>
        <p:spPr>
          <a:xfrm>
            <a:off x="1916303" y="5216540"/>
            <a:ext cx="5294798" cy="815028"/>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271" name="Content Placeholder 1"/>
          <p:cNvSpPr txBox="1"/>
          <p:nvPr>
            <p:ph type="body" idx="1"/>
          </p:nvPr>
        </p:nvSpPr>
        <p:spPr>
          <a:xfrm>
            <a:off x="1553996" y="1500695"/>
            <a:ext cx="9114006" cy="4915970"/>
          </a:xfrm>
          <a:prstGeom prst="rect">
            <a:avLst/>
          </a:prstGeom>
        </p:spPr>
        <p:txBody>
          <a:bodyPr lIns="45718" tIns="45718" rIns="45718" bIns="45718"/>
          <a:lstStyle/>
          <a:p>
            <a:pPr marL="0" indent="0">
              <a:lnSpc>
                <a:spcPct val="90000"/>
              </a:lnSpc>
              <a:buSzTx/>
              <a:buNone/>
              <a:defRPr sz="2500"/>
            </a:pPr>
            <a:r>
              <a:t> </a:t>
            </a:r>
          </a:p>
          <a:p>
            <a:pPr lvl="1" marL="0" indent="711181">
              <a:lnSpc>
                <a:spcPct val="90000"/>
              </a:lnSpc>
              <a:spcBef>
                <a:spcPts val="0"/>
              </a:spcBef>
              <a:buSzTx/>
              <a:buNone/>
              <a:defRPr sz="2200">
                <a:solidFill>
                  <a:srgbClr val="44546A"/>
                </a:solidFill>
                <a:latin typeface="Klint Pro Medium"/>
                <a:ea typeface="Klint Pro Medium"/>
                <a:cs typeface="Klint Pro Medium"/>
                <a:sym typeface="Klint Pro Medium"/>
              </a:defRPr>
            </a:pPr>
            <a:r>
              <a:t>13</a:t>
            </a:r>
            <a:r>
              <a:rPr>
                <a:latin typeface="Klint Pro Regular"/>
                <a:ea typeface="Klint Pro Regular"/>
                <a:cs typeface="Klint Pro Regular"/>
                <a:sym typeface="Klint Pro Regular"/>
              </a:rPr>
              <a:t> Skriv fx noter til værktøjet</a:t>
            </a:r>
            <a:endParaRPr>
              <a:latin typeface="Klint Pro Bold"/>
              <a:ea typeface="Klint Pro Bold"/>
              <a:cs typeface="Klint Pro Bold"/>
              <a:sym typeface="Klint Pro Bold"/>
            </a:endParaR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EF5262"/>
                </a:solidFill>
                <a:latin typeface="Klint Pro Medium"/>
                <a:ea typeface="Klint Pro Medium"/>
                <a:cs typeface="Klint Pro Medium"/>
                <a:sym typeface="Klint Pro Medium"/>
              </a:defRPr>
            </a:pPr>
            <a:r>
              <a:t>14</a:t>
            </a:r>
            <a:r>
              <a:rPr>
                <a:latin typeface="Klint Pro Regular"/>
                <a:ea typeface="Klint Pro Regular"/>
                <a:cs typeface="Klint Pro Regular"/>
                <a:sym typeface="Klint Pro Regular"/>
              </a:rPr>
              <a:t> VIGTIGT! </a:t>
            </a:r>
            <a:endParaRPr>
              <a:latin typeface="Klint Pro Bold"/>
              <a:ea typeface="Klint Pro Bold"/>
              <a:cs typeface="Klint Pro Bold"/>
              <a:sym typeface="Klint Pro Bold"/>
            </a:endParaRPr>
          </a:p>
          <a:p>
            <a:pPr lvl="1" marL="0" indent="711181">
              <a:lnSpc>
                <a:spcPct val="90000"/>
              </a:lnSpc>
              <a:spcBef>
                <a:spcPts val="0"/>
              </a:spcBef>
              <a:buSzTx/>
              <a:buNone/>
              <a:defRPr sz="2200">
                <a:solidFill>
                  <a:srgbClr val="EF5262"/>
                </a:solidFill>
                <a:latin typeface="Klint Pro Regular"/>
                <a:ea typeface="Klint Pro Regular"/>
                <a:cs typeface="Klint Pro Regular"/>
                <a:sym typeface="Klint Pro Regular"/>
              </a:defRPr>
            </a:pPr>
            <a:r>
              <a:t>Tryk på Gem </a:t>
            </a: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Tast </a:t>
            </a:r>
            <a:r>
              <a:rPr>
                <a:latin typeface="Klint Pro Medium"/>
                <a:ea typeface="Klint Pro Medium"/>
                <a:cs typeface="Klint Pro Medium"/>
                <a:sym typeface="Klint Pro Medium"/>
              </a:rPr>
              <a:t>ENTER</a:t>
            </a:r>
            <a:r>
              <a:t> og værktøjet er nu aktiv</a:t>
            </a:r>
          </a:p>
        </p:txBody>
      </p:sp>
    </p:spTree>
  </p:cSld>
  <p:clrMapOvr>
    <a:masterClrMapping/>
  </p:clrMapOvr>
  <mc:AlternateContent xmlns:mc="http://schemas.openxmlformats.org/markup-compatibility/2006">
    <mc:Choice xmlns:p14="http://schemas.microsoft.com/office/powerpoint/2010/main" Requires="p14">
      <p:transition spd="slow" advClick="1" p14:dur="1200">
        <p:push dir="u"/>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73" name="Billede 5" descr="Billede 5"/>
          <p:cNvPicPr>
            <a:picLocks noChangeAspect="1"/>
          </p:cNvPicPr>
          <p:nvPr/>
        </p:nvPicPr>
        <p:blipFill>
          <a:blip r:embed="rId2">
            <a:extLst/>
          </a:blip>
          <a:stretch>
            <a:fillRect/>
          </a:stretch>
        </p:blipFill>
        <p:spPr>
          <a:xfrm>
            <a:off x="5374528" y="1542685"/>
            <a:ext cx="5278928" cy="4877457"/>
          </a:xfrm>
          <a:prstGeom prst="rect">
            <a:avLst/>
          </a:prstGeom>
          <a:ln>
            <a:solidFill>
              <a:srgbClr val="44546A"/>
            </a:solidFill>
            <a:miter lim="400000"/>
          </a:ln>
        </p:spPr>
      </p:pic>
      <p:sp>
        <p:nvSpPr>
          <p:cNvPr id="274" name="Rektangel"/>
          <p:cNvSpPr/>
          <p:nvPr/>
        </p:nvSpPr>
        <p:spPr>
          <a:xfrm>
            <a:off x="1538543" y="968680"/>
            <a:ext cx="4700048" cy="2251731"/>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275" name="Titel 1"/>
          <p:cNvSpPr txBox="1"/>
          <p:nvPr/>
        </p:nvSpPr>
        <p:spPr>
          <a:xfrm>
            <a:off x="1604429" y="1324923"/>
            <a:ext cx="4568276" cy="15392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ctr">
              <a:defRPr sz="3300">
                <a:solidFill>
                  <a:srgbClr val="EF5262"/>
                </a:solidFill>
                <a:latin typeface="Klint Pro Medium"/>
                <a:ea typeface="Klint Pro Medium"/>
                <a:cs typeface="Klint Pro Medium"/>
                <a:sym typeface="Klint Pro Medium"/>
              </a:defRPr>
            </a:pPr>
            <a:r>
              <a:t>Nu skal du igang </a:t>
            </a:r>
            <a:br/>
            <a:r>
              <a:t>med at oprette </a:t>
            </a:r>
            <a:br/>
            <a:r>
              <a:t>et værktøj!</a:t>
            </a:r>
          </a:p>
        </p:txBody>
      </p:sp>
    </p:spTree>
  </p:cSld>
  <p:clrMapOvr>
    <a:masterClrMapping/>
  </p:clrMapOvr>
  <mc:AlternateContent xmlns:mc="http://schemas.openxmlformats.org/markup-compatibility/2006">
    <mc:Choice xmlns:p14="http://schemas.microsoft.com/office/powerpoint/2010/main" Requires="p14">
      <p:transition spd="med" advClick="1" p14:dur="1000">
        <p:fade thruBlk="1"/>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0" name="Title 1"/>
          <p:cNvSpPr txBox="1"/>
          <p:nvPr>
            <p:ph type="title"/>
          </p:nvPr>
        </p:nvSpPr>
        <p:spPr>
          <a:xfrm>
            <a:off x="1553966" y="732865"/>
            <a:ext cx="9144001" cy="460003"/>
          </a:xfrm>
          <a:prstGeom prst="rect">
            <a:avLst/>
          </a:prstGeom>
        </p:spPr>
        <p:txBody>
          <a:bodyPr/>
          <a:lstStyle>
            <a:lvl1pPr defTabSz="685800">
              <a:defRPr sz="1800">
                <a:solidFill>
                  <a:srgbClr val="44546A"/>
                </a:solidFill>
                <a:latin typeface="Klint Pro Medium"/>
                <a:ea typeface="Klint Pro Medium"/>
                <a:cs typeface="Klint Pro Medium"/>
                <a:sym typeface="Klint Pro Medium"/>
              </a:defRPr>
            </a:lvl1pPr>
          </a:lstStyle>
          <a:p>
            <a:pPr/>
            <a:r>
              <a:t>Hvad skal man være opmærksom på:</a:t>
            </a:r>
          </a:p>
        </p:txBody>
      </p:sp>
      <p:sp>
        <p:nvSpPr>
          <p:cNvPr id="141" name="Content Placeholder 1"/>
          <p:cNvSpPr txBox="1"/>
          <p:nvPr>
            <p:ph type="body" idx="1"/>
          </p:nvPr>
        </p:nvSpPr>
        <p:spPr>
          <a:xfrm>
            <a:off x="1553997" y="1449065"/>
            <a:ext cx="9144001" cy="4967602"/>
          </a:xfrm>
          <a:prstGeom prst="rect">
            <a:avLst/>
          </a:prstGeom>
        </p:spPr>
        <p:txBody>
          <a:bodyPr lIns="45718" tIns="45718" rIns="45718" bIns="45718"/>
          <a:lstStyle/>
          <a:p>
            <a:pPr marL="0" indent="0">
              <a:lnSpc>
                <a:spcPct val="90000"/>
              </a:lnSpc>
              <a:buSzTx/>
              <a:buNone/>
              <a:defRPr sz="2500">
                <a:solidFill>
                  <a:srgbClr val="44546A"/>
                </a:solidFill>
                <a:latin typeface="Klint Pro Regular"/>
                <a:ea typeface="Klint Pro Regular"/>
                <a:cs typeface="Klint Pro Regular"/>
                <a:sym typeface="Klint Pro Regular"/>
              </a:defRPr>
            </a:pPr>
            <a:r>
              <a:t> </a:t>
            </a:r>
          </a:p>
          <a:p>
            <a:pPr lvl="1" marL="0" indent="711181">
              <a:lnSpc>
                <a:spcPct val="120000"/>
              </a:lnSpc>
              <a:spcBef>
                <a:spcPts val="0"/>
              </a:spcBef>
              <a:buSzTx/>
              <a:buNone/>
              <a:defRPr sz="2100">
                <a:solidFill>
                  <a:srgbClr val="44546A"/>
                </a:solidFill>
                <a:latin typeface="Klint Pro Regular"/>
                <a:ea typeface="Klint Pro Regular"/>
                <a:cs typeface="Klint Pro Regular"/>
                <a:sym typeface="Klint Pro Regular"/>
              </a:defRPr>
            </a:pPr>
            <a:r>
              <a:t>Er forlandet rigtigt indstillet digitalt:</a:t>
            </a:r>
          </a:p>
          <a:p>
            <a:pPr lvl="1" marL="0" indent="711181">
              <a:lnSpc>
                <a:spcPct val="120000"/>
              </a:lnSpc>
              <a:spcBef>
                <a:spcPts val="0"/>
              </a:spcBef>
              <a:buSzTx/>
              <a:buNone/>
              <a:defRPr sz="2100">
                <a:solidFill>
                  <a:srgbClr val="44546A"/>
                </a:solidFill>
                <a:latin typeface="Klint Pro Regular"/>
                <a:ea typeface="Klint Pro Regular"/>
                <a:cs typeface="Klint Pro Regular"/>
                <a:sym typeface="Klint Pro Regular"/>
              </a:defRPr>
            </a:pPr>
            <a:r>
              <a:t>Tryk på tasten        i menu           .</a:t>
            </a:r>
          </a:p>
          <a:p>
            <a:pPr lvl="1" marL="0" indent="711181">
              <a:lnSpc>
                <a:spcPct val="120000"/>
              </a:lnSpc>
              <a:spcBef>
                <a:spcPts val="0"/>
              </a:spcBef>
              <a:buSzTx/>
              <a:buNone/>
              <a:defRPr sz="2100">
                <a:solidFill>
                  <a:srgbClr val="44546A"/>
                </a:solidFill>
                <a:latin typeface="Klint Pro Regular"/>
                <a:ea typeface="Klint Pro Regular"/>
                <a:cs typeface="Klint Pro Regular"/>
                <a:sym typeface="Klint Pro Regular"/>
              </a:defRPr>
            </a:pPr>
          </a:p>
          <a:p>
            <a:pPr lvl="1" marL="0" indent="711181">
              <a:lnSpc>
                <a:spcPct val="120000"/>
              </a:lnSpc>
              <a:spcBef>
                <a:spcPts val="0"/>
              </a:spcBef>
              <a:buSzTx/>
              <a:buNone/>
              <a:defRPr sz="2100">
                <a:solidFill>
                  <a:srgbClr val="44546A"/>
                </a:solidFill>
                <a:latin typeface="Klint Pro Regular"/>
                <a:ea typeface="Klint Pro Regular"/>
                <a:cs typeface="Klint Pro Regular"/>
                <a:sym typeface="Klint Pro Regular"/>
              </a:defRPr>
            </a:pPr>
            <a:r>
              <a:t>Vælg akslen fræsedybde </a:t>
            </a:r>
          </a:p>
          <a:p>
            <a:pPr lvl="1" marL="0" indent="711181">
              <a:lnSpc>
                <a:spcPct val="120000"/>
              </a:lnSpc>
              <a:spcBef>
                <a:spcPts val="0"/>
              </a:spcBef>
              <a:buSzTx/>
              <a:buNone/>
              <a:defRPr sz="2100">
                <a:solidFill>
                  <a:srgbClr val="44546A"/>
                </a:solidFill>
                <a:latin typeface="Klint Pro Regular"/>
                <a:ea typeface="Klint Pro Regular"/>
                <a:cs typeface="Klint Pro Regular"/>
                <a:sym typeface="Klint Pro Regular"/>
              </a:defRPr>
            </a:pPr>
            <a:r>
              <a:t>Indtast forlandets placering i indtastningsfeltet.</a:t>
            </a:r>
          </a:p>
          <a:p>
            <a:pPr lvl="1" marL="0" indent="711181">
              <a:lnSpc>
                <a:spcPct val="120000"/>
              </a:lnSpc>
              <a:spcBef>
                <a:spcPts val="0"/>
              </a:spcBef>
              <a:buSzTx/>
              <a:buNone/>
              <a:defRPr sz="2100">
                <a:solidFill>
                  <a:srgbClr val="44546A"/>
                </a:solidFill>
                <a:latin typeface="Klint Pro Regular"/>
                <a:ea typeface="Klint Pro Regular"/>
                <a:cs typeface="Klint Pro Regular"/>
                <a:sym typeface="Klint Pro Regular"/>
              </a:defRPr>
            </a:pPr>
          </a:p>
          <a:p>
            <a:pPr lvl="1" marL="0" indent="711181">
              <a:lnSpc>
                <a:spcPct val="120000"/>
              </a:lnSpc>
              <a:spcBef>
                <a:spcPts val="0"/>
              </a:spcBef>
              <a:buSzTx/>
              <a:buNone/>
              <a:defRPr sz="2100">
                <a:solidFill>
                  <a:srgbClr val="44546A"/>
                </a:solidFill>
                <a:latin typeface="Klint Pro Regular"/>
                <a:ea typeface="Klint Pro Regular"/>
                <a:cs typeface="Klint Pro Regular"/>
                <a:sym typeface="Klint Pro Regular"/>
              </a:defRPr>
            </a:pPr>
          </a:p>
          <a:p>
            <a:pPr lvl="1" marL="0" indent="711181">
              <a:lnSpc>
                <a:spcPct val="120000"/>
              </a:lnSpc>
              <a:spcBef>
                <a:spcPts val="0"/>
              </a:spcBef>
              <a:buSzTx/>
              <a:buNone/>
              <a:defRPr sz="2100">
                <a:solidFill>
                  <a:srgbClr val="44546A"/>
                </a:solidFill>
                <a:latin typeface="Klint Pro Regular"/>
                <a:ea typeface="Klint Pro Regular"/>
                <a:cs typeface="Klint Pro Regular"/>
                <a:sym typeface="Klint Pro Regular"/>
              </a:defRPr>
            </a:pPr>
          </a:p>
          <a:p>
            <a:pPr lvl="1" marL="0" indent="711181">
              <a:lnSpc>
                <a:spcPct val="120000"/>
              </a:lnSpc>
              <a:spcBef>
                <a:spcPts val="0"/>
              </a:spcBef>
              <a:buSzTx/>
              <a:buNone/>
              <a:defRPr sz="2100">
                <a:solidFill>
                  <a:srgbClr val="44546A"/>
                </a:solidFill>
                <a:latin typeface="Klint Pro Regular"/>
                <a:ea typeface="Klint Pro Regular"/>
                <a:cs typeface="Klint Pro Regular"/>
                <a:sym typeface="Klint Pro Regular"/>
              </a:defRPr>
            </a:pPr>
            <a:r>
              <a:t>Data for det monterede værktøj skal angives og gemmes i styringen,     </a:t>
            </a:r>
          </a:p>
          <a:p>
            <a:pPr lvl="1" marL="0" indent="711181">
              <a:lnSpc>
                <a:spcPct val="120000"/>
              </a:lnSpc>
              <a:spcBef>
                <a:spcPts val="0"/>
              </a:spcBef>
              <a:buSzTx/>
              <a:buNone/>
              <a:defRPr sz="2100">
                <a:solidFill>
                  <a:srgbClr val="44546A"/>
                </a:solidFill>
                <a:latin typeface="Klint Pro Regular"/>
                <a:ea typeface="Klint Pro Regular"/>
                <a:cs typeface="Klint Pro Regular"/>
                <a:sym typeface="Klint Pro Regular"/>
              </a:defRPr>
            </a:pPr>
            <a:r>
              <a:t>som f.eks. diameter, referencepunkternes positioner, maks. tilladt </a:t>
            </a:r>
          </a:p>
          <a:p>
            <a:pPr lvl="1" marL="0" indent="711181">
              <a:lnSpc>
                <a:spcPct val="120000"/>
              </a:lnSpc>
              <a:spcBef>
                <a:spcPts val="0"/>
              </a:spcBef>
              <a:buSzTx/>
              <a:buNone/>
              <a:defRPr sz="2100">
                <a:solidFill>
                  <a:srgbClr val="44546A"/>
                </a:solidFill>
                <a:latin typeface="Klint Pro Regular"/>
                <a:ea typeface="Klint Pro Regular"/>
                <a:cs typeface="Klint Pro Regular"/>
                <a:sym typeface="Klint Pro Regular"/>
              </a:defRPr>
            </a:pPr>
            <a:r>
              <a:t>omdrejningshastighed </a:t>
            </a:r>
            <a:r>
              <a:rPr>
                <a:latin typeface="Quicksand"/>
                <a:ea typeface="Quicksand"/>
                <a:cs typeface="Quicksand"/>
                <a:sym typeface="Quicksand"/>
              </a:rPr>
              <a:t>mv..</a:t>
            </a:r>
          </a:p>
        </p:txBody>
      </p:sp>
      <p:pic>
        <p:nvPicPr>
          <p:cNvPr id="142" name="Billede 3" descr="Billede 3"/>
          <p:cNvPicPr>
            <a:picLocks noChangeAspect="1"/>
          </p:cNvPicPr>
          <p:nvPr/>
        </p:nvPicPr>
        <p:blipFill>
          <a:blip r:embed="rId3">
            <a:extLst/>
          </a:blip>
          <a:srcRect l="9630" t="6595" r="6310" b="8247"/>
          <a:stretch>
            <a:fillRect/>
          </a:stretch>
        </p:blipFill>
        <p:spPr>
          <a:xfrm>
            <a:off x="4174671" y="2197462"/>
            <a:ext cx="333107" cy="337459"/>
          </a:xfrm>
          <a:prstGeom prst="rect">
            <a:avLst/>
          </a:prstGeom>
          <a:ln w="12700">
            <a:miter lim="400000"/>
          </a:ln>
        </p:spPr>
      </p:pic>
      <p:pic>
        <p:nvPicPr>
          <p:cNvPr id="143" name="Billede 5" descr="Billede 5"/>
          <p:cNvPicPr>
            <a:picLocks noChangeAspect="1"/>
          </p:cNvPicPr>
          <p:nvPr/>
        </p:nvPicPr>
        <p:blipFill>
          <a:blip r:embed="rId4">
            <a:extLst/>
          </a:blip>
          <a:stretch>
            <a:fillRect/>
          </a:stretch>
        </p:blipFill>
        <p:spPr>
          <a:xfrm>
            <a:off x="5571826" y="2218119"/>
            <a:ext cx="602035" cy="327691"/>
          </a:xfrm>
          <a:prstGeom prst="rect">
            <a:avLst/>
          </a:prstGeom>
          <a:ln w="12700">
            <a:miter lim="400000"/>
          </a:ln>
        </p:spPr>
      </p:pic>
      <p:pic>
        <p:nvPicPr>
          <p:cNvPr id="144" name="Billede 8" descr="Billede 8"/>
          <p:cNvPicPr>
            <a:picLocks noChangeAspect="1"/>
          </p:cNvPicPr>
          <p:nvPr/>
        </p:nvPicPr>
        <p:blipFill>
          <a:blip r:embed="rId5">
            <a:extLst/>
          </a:blip>
          <a:stretch>
            <a:fillRect/>
          </a:stretch>
        </p:blipFill>
        <p:spPr>
          <a:xfrm>
            <a:off x="5326703" y="2827284"/>
            <a:ext cx="457243" cy="449622"/>
          </a:xfrm>
          <a:prstGeom prst="rect">
            <a:avLst/>
          </a:prstGeom>
          <a:ln w="12700">
            <a:miter lim="400000"/>
          </a:ln>
        </p:spPr>
      </p:pic>
      <p:pic>
        <p:nvPicPr>
          <p:cNvPr id="145" name="Billede 10" descr="Billede 10"/>
          <p:cNvPicPr>
            <a:picLocks noChangeAspect="1"/>
          </p:cNvPicPr>
          <p:nvPr/>
        </p:nvPicPr>
        <p:blipFill>
          <a:blip r:embed="rId6">
            <a:extLst/>
          </a:blip>
          <a:stretch>
            <a:fillRect/>
          </a:stretch>
        </p:blipFill>
        <p:spPr>
          <a:xfrm>
            <a:off x="8207988" y="3321036"/>
            <a:ext cx="449622" cy="266726"/>
          </a:xfrm>
          <a:prstGeom prst="rect">
            <a:avLst/>
          </a:prstGeom>
          <a:ln w="12700">
            <a:miter lim="400000"/>
          </a:ln>
        </p:spPr>
      </p:pic>
      <p:sp>
        <p:nvSpPr>
          <p:cNvPr id="146" name="Title 1"/>
          <p:cNvSpPr txBox="1"/>
          <p:nvPr/>
        </p:nvSpPr>
        <p:spPr>
          <a:xfrm>
            <a:off x="2216902" y="4210013"/>
            <a:ext cx="9144002" cy="474947"/>
          </a:xfrm>
          <a:prstGeom prst="rect">
            <a:avLst/>
          </a:prstGeom>
          <a:ln w="12700">
            <a:miter lim="400000"/>
          </a:ln>
          <a:extLst>
            <a:ext uri="{C572A759-6A51-4108-AA02-DFA0A04FC94B}">
              <ma14:wrappingTextBoxFlag xmlns:ma14="http://schemas.microsoft.com/office/mac/drawingml/2011/main" val="1"/>
            </a:ext>
          </a:extLst>
        </p:spPr>
        <p:txBody>
          <a:bodyPr lIns="91422" tIns="91422" rIns="91422" bIns="91422" anchor="b">
            <a:spAutoFit/>
          </a:bodyPr>
          <a:lstStyle>
            <a:lvl1pPr>
              <a:defRPr sz="2000" u="sng">
                <a:solidFill>
                  <a:srgbClr val="EF5262"/>
                </a:solidFill>
                <a:latin typeface="Klint Pro Medium"/>
                <a:ea typeface="Klint Pro Medium"/>
                <a:cs typeface="Klint Pro Medium"/>
                <a:sym typeface="Klint Pro Medium"/>
              </a:defRPr>
            </a:lvl1pPr>
          </a:lstStyle>
          <a:p>
            <a:pPr/>
            <a:r>
              <a:t>Ved oprettelse af nye værktøjer </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0" name="Billede 7" descr="Billede 7"/>
          <p:cNvPicPr>
            <a:picLocks noChangeAspect="1"/>
          </p:cNvPicPr>
          <p:nvPr/>
        </p:nvPicPr>
        <p:blipFill>
          <a:blip r:embed="rId3">
            <a:extLst/>
          </a:blip>
          <a:stretch>
            <a:fillRect/>
          </a:stretch>
        </p:blipFill>
        <p:spPr>
          <a:xfrm>
            <a:off x="6975961" y="3741730"/>
            <a:ext cx="3436919" cy="2293823"/>
          </a:xfrm>
          <a:prstGeom prst="rect">
            <a:avLst/>
          </a:prstGeom>
          <a:ln w="12700">
            <a:miter lim="400000"/>
          </a:ln>
        </p:spPr>
      </p:pic>
      <p:pic>
        <p:nvPicPr>
          <p:cNvPr id="151" name="Billede 9" descr="Billede 9"/>
          <p:cNvPicPr>
            <a:picLocks noChangeAspect="1"/>
          </p:cNvPicPr>
          <p:nvPr/>
        </p:nvPicPr>
        <p:blipFill>
          <a:blip r:embed="rId3">
            <a:extLst/>
          </a:blip>
          <a:stretch>
            <a:fillRect/>
          </a:stretch>
        </p:blipFill>
        <p:spPr>
          <a:xfrm>
            <a:off x="6975961" y="3741732"/>
            <a:ext cx="3436919" cy="2293822"/>
          </a:xfrm>
          <a:prstGeom prst="rect">
            <a:avLst/>
          </a:prstGeom>
          <a:ln w="12700">
            <a:miter lim="400000"/>
          </a:ln>
        </p:spPr>
      </p:pic>
      <p:sp>
        <p:nvSpPr>
          <p:cNvPr id="152" name="Rektangel"/>
          <p:cNvSpPr/>
          <p:nvPr/>
        </p:nvSpPr>
        <p:spPr>
          <a:xfrm>
            <a:off x="1804828" y="4228600"/>
            <a:ext cx="5572006" cy="1091484"/>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pic>
        <p:nvPicPr>
          <p:cNvPr id="153" name="Billede 4" descr="Billede 4"/>
          <p:cNvPicPr>
            <a:picLocks noChangeAspect="1"/>
          </p:cNvPicPr>
          <p:nvPr/>
        </p:nvPicPr>
        <p:blipFill>
          <a:blip r:embed="rId4">
            <a:extLst/>
          </a:blip>
          <a:stretch>
            <a:fillRect/>
          </a:stretch>
        </p:blipFill>
        <p:spPr>
          <a:xfrm>
            <a:off x="6975961" y="1150422"/>
            <a:ext cx="3421678" cy="2278578"/>
          </a:xfrm>
          <a:prstGeom prst="rect">
            <a:avLst/>
          </a:prstGeom>
          <a:ln w="12700">
            <a:miter lim="400000"/>
          </a:ln>
        </p:spPr>
      </p:pic>
      <p:sp>
        <p:nvSpPr>
          <p:cNvPr id="154" name="Rektangel"/>
          <p:cNvSpPr/>
          <p:nvPr/>
        </p:nvSpPr>
        <p:spPr>
          <a:xfrm>
            <a:off x="1804828" y="1794768"/>
            <a:ext cx="5572006" cy="1091485"/>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155" name="Title 1"/>
          <p:cNvSpPr txBox="1"/>
          <p:nvPr>
            <p:ph type="title"/>
          </p:nvPr>
        </p:nvSpPr>
        <p:spPr>
          <a:xfrm>
            <a:off x="1553966" y="732865"/>
            <a:ext cx="9144001" cy="460003"/>
          </a:xfrm>
          <a:prstGeom prst="rect">
            <a:avLst/>
          </a:prstGeom>
        </p:spPr>
        <p:txBody>
          <a:bodyPr/>
          <a:lstStyle>
            <a:lvl1pPr defTabSz="685800">
              <a:defRPr sz="1800">
                <a:solidFill>
                  <a:srgbClr val="44546A"/>
                </a:solidFill>
                <a:latin typeface="Klint Pro Medium"/>
                <a:ea typeface="Klint Pro Medium"/>
                <a:cs typeface="Klint Pro Medium"/>
                <a:sym typeface="Klint Pro Medium"/>
              </a:defRPr>
            </a:lvl1pPr>
          </a:lstStyle>
          <a:p>
            <a:pPr/>
            <a:r>
              <a:t>Vi opretter nu et nyt værktøj</a:t>
            </a:r>
          </a:p>
        </p:txBody>
      </p:sp>
      <p:sp>
        <p:nvSpPr>
          <p:cNvPr id="156" name="Content Placeholder 1"/>
          <p:cNvSpPr txBox="1"/>
          <p:nvPr/>
        </p:nvSpPr>
        <p:spPr>
          <a:xfrm>
            <a:off x="1244115" y="1346199"/>
            <a:ext cx="5787904" cy="459740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defTabSz="777240">
              <a:lnSpc>
                <a:spcPct val="90000"/>
              </a:lnSpc>
              <a:spcBef>
                <a:spcPts val="600"/>
              </a:spcBef>
              <a:defRPr sz="2100">
                <a:solidFill>
                  <a:srgbClr val="F3F3F3"/>
                </a:solidFill>
                <a:latin typeface="Quicksand"/>
                <a:ea typeface="Quicksand"/>
                <a:cs typeface="Quicksand"/>
                <a:sym typeface="Quicksand"/>
              </a:defRPr>
            </a:pPr>
            <a:r>
              <a:t> </a:t>
            </a:r>
            <a:endParaRPr sz="3400"/>
          </a:p>
          <a:p>
            <a:pPr defTabSz="777240">
              <a:lnSpc>
                <a:spcPct val="90000"/>
              </a:lnSpc>
              <a:spcBef>
                <a:spcPts val="600"/>
              </a:spcBef>
              <a:defRPr sz="2100">
                <a:solidFill>
                  <a:srgbClr val="44546A"/>
                </a:solidFill>
                <a:latin typeface="Klint Pro Regular"/>
                <a:ea typeface="Klint Pro Regular"/>
                <a:cs typeface="Klint Pro Regular"/>
                <a:sym typeface="Klint Pro Regular"/>
              </a:defRPr>
            </a:pPr>
          </a:p>
          <a:p>
            <a:pPr lvl="3" indent="604505" defTabSz="777240">
              <a:defRPr sz="2000">
                <a:solidFill>
                  <a:srgbClr val="44546A"/>
                </a:solidFill>
                <a:latin typeface="Klint Pro Medium"/>
                <a:ea typeface="Klint Pro Medium"/>
                <a:cs typeface="Klint Pro Medium"/>
                <a:sym typeface="Klint Pro Medium"/>
              </a:defRPr>
            </a:pPr>
            <a:r>
              <a:t>1</a:t>
            </a:r>
            <a:r>
              <a:rPr>
                <a:latin typeface="Klint Pro Regular"/>
                <a:ea typeface="Klint Pro Regular"/>
                <a:cs typeface="Klint Pro Regular"/>
                <a:sym typeface="Klint Pro Regular"/>
              </a:rPr>
              <a:t> Start med en mellemring </a:t>
            </a:r>
            <a:br>
              <a:rPr>
                <a:latin typeface="Klint Pro Regular"/>
                <a:ea typeface="Klint Pro Regular"/>
                <a:cs typeface="Klint Pro Regular"/>
                <a:sym typeface="Klint Pro Regular"/>
              </a:rPr>
            </a:br>
            <a:r>
              <a:rPr>
                <a:latin typeface="Klint Pro Regular"/>
                <a:ea typeface="Klint Pro Regular"/>
                <a:cs typeface="Klint Pro Regular"/>
                <a:sym typeface="Klint Pro Regular"/>
              </a:rPr>
              <a:t>           på 20mm</a:t>
            </a:r>
            <a:endParaRPr>
              <a:latin typeface="Klint Pro Bold"/>
              <a:ea typeface="Klint Pro Bold"/>
              <a:cs typeface="Klint Pro Bold"/>
              <a:sym typeface="Klint Pro Bold"/>
            </a:endParaRPr>
          </a:p>
          <a:p>
            <a:pPr lvl="1" indent="604505" defTabSz="777240">
              <a:defRPr sz="2000">
                <a:solidFill>
                  <a:srgbClr val="44546A"/>
                </a:solidFill>
                <a:latin typeface="Klint Pro Regular"/>
                <a:ea typeface="Klint Pro Regular"/>
                <a:cs typeface="Klint Pro Regular"/>
                <a:sym typeface="Klint Pro Regular"/>
              </a:defRPr>
            </a:pPr>
          </a:p>
          <a:p>
            <a:pPr lvl="1" indent="604505" defTabSz="777240">
              <a:defRPr sz="2000">
                <a:solidFill>
                  <a:srgbClr val="44546A"/>
                </a:solidFill>
                <a:latin typeface="Klint Pro Regular"/>
                <a:ea typeface="Klint Pro Regular"/>
                <a:cs typeface="Klint Pro Regular"/>
                <a:sym typeface="Klint Pro Regular"/>
              </a:defRPr>
            </a:pPr>
          </a:p>
          <a:p>
            <a:pPr lvl="1" indent="604505" defTabSz="777240">
              <a:defRPr sz="2000">
                <a:solidFill>
                  <a:srgbClr val="44546A"/>
                </a:solidFill>
                <a:latin typeface="Klint Pro Regular"/>
                <a:ea typeface="Klint Pro Regular"/>
                <a:cs typeface="Klint Pro Regular"/>
                <a:sym typeface="Klint Pro Regular"/>
              </a:defRPr>
            </a:pPr>
          </a:p>
          <a:p>
            <a:pPr lvl="1" indent="604505" defTabSz="777240">
              <a:defRPr sz="2000">
                <a:solidFill>
                  <a:srgbClr val="44546A"/>
                </a:solidFill>
                <a:latin typeface="Klint Pro Regular"/>
                <a:ea typeface="Klint Pro Regular"/>
                <a:cs typeface="Klint Pro Regular"/>
                <a:sym typeface="Klint Pro Regular"/>
              </a:defRPr>
            </a:pPr>
          </a:p>
          <a:p>
            <a:pPr lvl="1" indent="604505" defTabSz="777240">
              <a:defRPr sz="2000">
                <a:solidFill>
                  <a:srgbClr val="44546A"/>
                </a:solidFill>
                <a:latin typeface="Klint Pro Regular"/>
                <a:ea typeface="Klint Pro Regular"/>
                <a:cs typeface="Klint Pro Regular"/>
                <a:sym typeface="Klint Pro Regular"/>
              </a:defRPr>
            </a:pPr>
          </a:p>
          <a:p>
            <a:pPr lvl="1" indent="604505" defTabSz="777240">
              <a:defRPr sz="2000">
                <a:solidFill>
                  <a:srgbClr val="44546A"/>
                </a:solidFill>
                <a:latin typeface="Klint Pro Regular"/>
                <a:ea typeface="Klint Pro Regular"/>
                <a:cs typeface="Klint Pro Regular"/>
                <a:sym typeface="Klint Pro Regular"/>
              </a:defRPr>
            </a:pPr>
          </a:p>
          <a:p>
            <a:pPr lvl="1" indent="604505" defTabSz="777240">
              <a:defRPr sz="2100">
                <a:solidFill>
                  <a:srgbClr val="44546A"/>
                </a:solidFill>
                <a:latin typeface="Klint Pro Medium"/>
                <a:ea typeface="Klint Pro Medium"/>
                <a:cs typeface="Klint Pro Medium"/>
                <a:sym typeface="Klint Pro Medium"/>
              </a:defRPr>
            </a:pPr>
            <a:r>
              <a:t>2</a:t>
            </a:r>
            <a:r>
              <a:rPr>
                <a:latin typeface="Klint Pro Regular"/>
                <a:ea typeface="Klint Pro Regular"/>
                <a:cs typeface="Klint Pro Regular"/>
                <a:sym typeface="Klint Pro Regular"/>
              </a:rPr>
              <a:t> Monter værktøjet</a:t>
            </a:r>
            <a:endParaRPr sz="2700">
              <a:latin typeface="Klint Pro Bold"/>
              <a:ea typeface="Klint Pro Bold"/>
              <a:cs typeface="Klint Pro Bold"/>
              <a:sym typeface="Klint Pro Bold"/>
            </a:endParaRPr>
          </a:p>
          <a:p>
            <a:pPr lvl="1" indent="604505" defTabSz="777240">
              <a:defRPr sz="2100">
                <a:solidFill>
                  <a:srgbClr val="44546A"/>
                </a:solidFill>
                <a:latin typeface="Klint Pro Regular"/>
                <a:ea typeface="Klint Pro Regular"/>
                <a:cs typeface="Klint Pro Regular"/>
                <a:sym typeface="Klint Pro Regular"/>
              </a:defRPr>
            </a:pPr>
            <a:r>
              <a:t>   her Fals 125 x 50 x 30</a:t>
            </a:r>
            <a:br/>
          </a:p>
        </p:txBody>
      </p:sp>
    </p:spTree>
  </p:cSld>
  <p:clrMapOvr>
    <a:masterClrMapping/>
  </p:clrMapOvr>
  <mc:AlternateContent xmlns:mc="http://schemas.openxmlformats.org/markup-compatibility/2006">
    <mc:Choice xmlns:p14="http://schemas.microsoft.com/office/powerpoint/2010/main" Requires="p14">
      <p:transition spd="slow" advClick="1" p14:dur="1200">
        <p:push dir="u"/>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0" name="Billede 15" descr="Billede 15"/>
          <p:cNvPicPr>
            <a:picLocks noChangeAspect="1"/>
          </p:cNvPicPr>
          <p:nvPr/>
        </p:nvPicPr>
        <p:blipFill>
          <a:blip r:embed="rId3">
            <a:extLst/>
          </a:blip>
          <a:stretch>
            <a:fillRect/>
          </a:stretch>
        </p:blipFill>
        <p:spPr>
          <a:xfrm>
            <a:off x="6983582" y="3694553"/>
            <a:ext cx="3436921" cy="2591028"/>
          </a:xfrm>
          <a:prstGeom prst="rect">
            <a:avLst/>
          </a:prstGeom>
          <a:ln w="12700">
            <a:miter lim="400000"/>
          </a:ln>
        </p:spPr>
      </p:pic>
      <p:sp>
        <p:nvSpPr>
          <p:cNvPr id="161" name="Rektangel"/>
          <p:cNvSpPr/>
          <p:nvPr/>
        </p:nvSpPr>
        <p:spPr>
          <a:xfrm>
            <a:off x="1804828" y="4103632"/>
            <a:ext cx="5572006" cy="851218"/>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pic>
        <p:nvPicPr>
          <p:cNvPr id="162" name="Billede 13" descr="Billede 13"/>
          <p:cNvPicPr>
            <a:picLocks noChangeAspect="1"/>
          </p:cNvPicPr>
          <p:nvPr/>
        </p:nvPicPr>
        <p:blipFill>
          <a:blip r:embed="rId4">
            <a:extLst/>
          </a:blip>
          <a:stretch>
            <a:fillRect/>
          </a:stretch>
        </p:blipFill>
        <p:spPr>
          <a:xfrm>
            <a:off x="6983582" y="1082041"/>
            <a:ext cx="3429300" cy="2278578"/>
          </a:xfrm>
          <a:prstGeom prst="rect">
            <a:avLst/>
          </a:prstGeom>
          <a:ln w="12700">
            <a:miter lim="400000"/>
          </a:ln>
        </p:spPr>
      </p:pic>
      <p:sp>
        <p:nvSpPr>
          <p:cNvPr id="163" name="Rektangel"/>
          <p:cNvSpPr/>
          <p:nvPr/>
        </p:nvSpPr>
        <p:spPr>
          <a:xfrm>
            <a:off x="1804828" y="1693168"/>
            <a:ext cx="5572006" cy="735798"/>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164" name="Title 1"/>
          <p:cNvSpPr txBox="1"/>
          <p:nvPr>
            <p:ph type="title"/>
          </p:nvPr>
        </p:nvSpPr>
        <p:spPr>
          <a:xfrm>
            <a:off x="1553966" y="732865"/>
            <a:ext cx="9144001" cy="460003"/>
          </a:xfrm>
          <a:prstGeom prst="rect">
            <a:avLst/>
          </a:prstGeom>
        </p:spPr>
        <p:txBody>
          <a:bodyPr/>
          <a:lstStyle>
            <a:lvl1pPr defTabSz="685800">
              <a:defRPr sz="1800">
                <a:solidFill>
                  <a:srgbClr val="44546A"/>
                </a:solidFill>
                <a:latin typeface="Klint Pro Medium"/>
                <a:ea typeface="Klint Pro Medium"/>
                <a:cs typeface="Klint Pro Medium"/>
                <a:sym typeface="Klint Pro Medium"/>
              </a:defRPr>
            </a:lvl1pPr>
          </a:lstStyle>
          <a:p>
            <a:pPr/>
            <a:r>
              <a:t>Vi opretter nu et nyt værktøj</a:t>
            </a:r>
          </a:p>
        </p:txBody>
      </p:sp>
      <p:sp>
        <p:nvSpPr>
          <p:cNvPr id="165" name="Content Placeholder 1"/>
          <p:cNvSpPr txBox="1"/>
          <p:nvPr/>
        </p:nvSpPr>
        <p:spPr>
          <a:xfrm>
            <a:off x="1244115" y="1155699"/>
            <a:ext cx="5787904" cy="459740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defTabSz="832102">
              <a:lnSpc>
                <a:spcPct val="90000"/>
              </a:lnSpc>
              <a:spcBef>
                <a:spcPts val="700"/>
              </a:spcBef>
              <a:defRPr sz="2200">
                <a:solidFill>
                  <a:srgbClr val="F3F3F3"/>
                </a:solidFill>
                <a:latin typeface="Quicksand"/>
                <a:ea typeface="Quicksand"/>
                <a:cs typeface="Quicksand"/>
                <a:sym typeface="Quicksand"/>
              </a:defRPr>
            </a:pPr>
            <a:r>
              <a:t> </a:t>
            </a:r>
            <a:endParaRPr sz="3600"/>
          </a:p>
          <a:p>
            <a:pPr defTabSz="832102">
              <a:lnSpc>
                <a:spcPct val="90000"/>
              </a:lnSpc>
              <a:spcBef>
                <a:spcPts val="700"/>
              </a:spcBef>
              <a:defRPr sz="2200">
                <a:solidFill>
                  <a:srgbClr val="44546A"/>
                </a:solidFill>
                <a:latin typeface="Klint Pro Regular"/>
                <a:ea typeface="Klint Pro Regular"/>
                <a:cs typeface="Klint Pro Regular"/>
                <a:sym typeface="Klint Pro Regular"/>
              </a:defRPr>
            </a:pPr>
          </a:p>
          <a:p>
            <a:pPr lvl="1" indent="647176" defTabSz="832102">
              <a:defRPr sz="2100">
                <a:solidFill>
                  <a:srgbClr val="44546A"/>
                </a:solidFill>
                <a:latin typeface="Klint Pro Medium"/>
                <a:ea typeface="Klint Pro Medium"/>
                <a:cs typeface="Klint Pro Medium"/>
                <a:sym typeface="Klint Pro Medium"/>
              </a:defRPr>
            </a:pPr>
            <a:r>
              <a:t>3</a:t>
            </a:r>
            <a:r>
              <a:rPr>
                <a:latin typeface="Klint Pro Regular"/>
                <a:ea typeface="Klint Pro Regular"/>
                <a:cs typeface="Klint Pro Regular"/>
                <a:sym typeface="Klint Pro Regular"/>
              </a:rPr>
              <a:t> Lav en fræsning som vist ca. 5mm dyb</a:t>
            </a:r>
            <a:endParaRPr>
              <a:latin typeface="Klint Pro Bold"/>
              <a:ea typeface="Klint Pro Bold"/>
              <a:cs typeface="Klint Pro Bold"/>
              <a:sym typeface="Klint Pro Bold"/>
            </a:endParaRPr>
          </a:p>
          <a:p>
            <a:pPr lvl="1" indent="647176" defTabSz="832102">
              <a:defRPr sz="2100">
                <a:solidFill>
                  <a:srgbClr val="44546A"/>
                </a:solidFill>
                <a:latin typeface="Klint Pro Regular"/>
                <a:ea typeface="Klint Pro Regular"/>
                <a:cs typeface="Klint Pro Regular"/>
                <a:sym typeface="Klint Pro Regular"/>
              </a:defRPr>
            </a:pPr>
          </a:p>
          <a:p>
            <a:pPr lvl="1" indent="647176" defTabSz="832102">
              <a:defRPr sz="2100">
                <a:solidFill>
                  <a:srgbClr val="44546A"/>
                </a:solidFill>
                <a:latin typeface="Klint Pro Regular"/>
                <a:ea typeface="Klint Pro Regular"/>
                <a:cs typeface="Klint Pro Regular"/>
                <a:sym typeface="Klint Pro Regular"/>
              </a:defRPr>
            </a:pPr>
          </a:p>
          <a:p>
            <a:pPr lvl="1" indent="647176" defTabSz="832102">
              <a:defRPr sz="2100">
                <a:solidFill>
                  <a:srgbClr val="44546A"/>
                </a:solidFill>
                <a:latin typeface="Klint Pro Regular"/>
                <a:ea typeface="Klint Pro Regular"/>
                <a:cs typeface="Klint Pro Regular"/>
                <a:sym typeface="Klint Pro Regular"/>
              </a:defRPr>
            </a:pPr>
          </a:p>
          <a:p>
            <a:pPr lvl="1" indent="647176" defTabSz="832102">
              <a:defRPr sz="2100">
                <a:solidFill>
                  <a:srgbClr val="44546A"/>
                </a:solidFill>
                <a:latin typeface="Klint Pro Regular"/>
                <a:ea typeface="Klint Pro Regular"/>
                <a:cs typeface="Klint Pro Regular"/>
                <a:sym typeface="Klint Pro Regular"/>
              </a:defRPr>
            </a:pPr>
          </a:p>
          <a:p>
            <a:pPr lvl="1" indent="647176" defTabSz="832102">
              <a:defRPr sz="2100">
                <a:solidFill>
                  <a:srgbClr val="44546A"/>
                </a:solidFill>
                <a:latin typeface="Klint Pro Regular"/>
                <a:ea typeface="Klint Pro Regular"/>
                <a:cs typeface="Klint Pro Regular"/>
                <a:sym typeface="Klint Pro Regular"/>
              </a:defRPr>
            </a:pPr>
          </a:p>
          <a:p>
            <a:pPr lvl="1" indent="647176" defTabSz="832102">
              <a:defRPr sz="2100">
                <a:solidFill>
                  <a:srgbClr val="44546A"/>
                </a:solidFill>
                <a:latin typeface="Klint Pro Regular"/>
                <a:ea typeface="Klint Pro Regular"/>
                <a:cs typeface="Klint Pro Regular"/>
                <a:sym typeface="Klint Pro Regular"/>
              </a:defRPr>
            </a:pPr>
          </a:p>
          <a:p>
            <a:pPr lvl="1" indent="647176" defTabSz="832102">
              <a:defRPr sz="2200">
                <a:solidFill>
                  <a:srgbClr val="44546A"/>
                </a:solidFill>
                <a:latin typeface="Klint Pro Light"/>
                <a:ea typeface="Klint Pro Light"/>
                <a:cs typeface="Klint Pro Light"/>
                <a:sym typeface="Klint Pro Light"/>
              </a:defRPr>
            </a:pPr>
          </a:p>
          <a:p>
            <a:pPr lvl="1" indent="647176" defTabSz="832102">
              <a:defRPr sz="2200">
                <a:solidFill>
                  <a:srgbClr val="44546A"/>
                </a:solidFill>
                <a:latin typeface="Klint Pro Medium"/>
                <a:ea typeface="Klint Pro Medium"/>
                <a:cs typeface="Klint Pro Medium"/>
                <a:sym typeface="Klint Pro Medium"/>
              </a:defRPr>
            </a:pPr>
            <a:r>
              <a:t>4 </a:t>
            </a:r>
            <a:r>
              <a:rPr>
                <a:latin typeface="Klint Pro Regular"/>
                <a:ea typeface="Klint Pro Regular"/>
                <a:cs typeface="Klint Pro Regular"/>
                <a:sym typeface="Klint Pro Regular"/>
              </a:rPr>
              <a:t>Vælg menuen med værktøjer</a:t>
            </a:r>
            <a:br>
              <a:rPr>
                <a:latin typeface="Klint Pro Regular"/>
                <a:ea typeface="Klint Pro Regular"/>
                <a:cs typeface="Klint Pro Regular"/>
                <a:sym typeface="Klint Pro Regular"/>
              </a:rPr>
            </a:br>
          </a:p>
        </p:txBody>
      </p:sp>
    </p:spTree>
  </p:cSld>
  <p:clrMapOvr>
    <a:masterClrMapping/>
  </p:clrMapOvr>
  <mc:AlternateContent xmlns:mc="http://schemas.openxmlformats.org/markup-compatibility/2006">
    <mc:Choice xmlns:p14="http://schemas.microsoft.com/office/powerpoint/2010/main" Requires="p14">
      <p:transition spd="slow" advClick="1" p14:dur="1200">
        <p:push dir="u"/>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9" name="Billede 7" descr="Billede 7"/>
          <p:cNvPicPr>
            <a:picLocks noChangeAspect="1"/>
          </p:cNvPicPr>
          <p:nvPr/>
        </p:nvPicPr>
        <p:blipFill>
          <a:blip r:embed="rId3">
            <a:extLst/>
          </a:blip>
          <a:stretch>
            <a:fillRect/>
          </a:stretch>
        </p:blipFill>
        <p:spPr>
          <a:xfrm>
            <a:off x="6961119" y="3628721"/>
            <a:ext cx="3429300" cy="2690096"/>
          </a:xfrm>
          <a:prstGeom prst="rect">
            <a:avLst/>
          </a:prstGeom>
          <a:ln w="12700">
            <a:miter lim="400000"/>
          </a:ln>
        </p:spPr>
      </p:pic>
      <p:sp>
        <p:nvSpPr>
          <p:cNvPr id="170" name="Rektangel"/>
          <p:cNvSpPr/>
          <p:nvPr/>
        </p:nvSpPr>
        <p:spPr>
          <a:xfrm>
            <a:off x="1804828" y="4398271"/>
            <a:ext cx="5572006" cy="1091484"/>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pic>
        <p:nvPicPr>
          <p:cNvPr id="171" name="Billede 3" descr="Billede 3"/>
          <p:cNvPicPr>
            <a:picLocks noChangeAspect="1"/>
          </p:cNvPicPr>
          <p:nvPr/>
        </p:nvPicPr>
        <p:blipFill>
          <a:blip r:embed="rId4">
            <a:extLst/>
          </a:blip>
          <a:stretch>
            <a:fillRect/>
          </a:stretch>
        </p:blipFill>
        <p:spPr>
          <a:xfrm>
            <a:off x="6930635" y="962863"/>
            <a:ext cx="3459782" cy="2331924"/>
          </a:xfrm>
          <a:prstGeom prst="rect">
            <a:avLst/>
          </a:prstGeom>
          <a:ln w="12700">
            <a:miter lim="400000"/>
          </a:ln>
        </p:spPr>
      </p:pic>
      <p:sp>
        <p:nvSpPr>
          <p:cNvPr id="172" name="Rektangel"/>
          <p:cNvSpPr/>
          <p:nvPr/>
        </p:nvSpPr>
        <p:spPr>
          <a:xfrm>
            <a:off x="1804828" y="1693168"/>
            <a:ext cx="5572006" cy="1091485"/>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173" name="Title 1"/>
          <p:cNvSpPr txBox="1"/>
          <p:nvPr>
            <p:ph type="title"/>
          </p:nvPr>
        </p:nvSpPr>
        <p:spPr>
          <a:xfrm>
            <a:off x="1553966" y="732865"/>
            <a:ext cx="9144001" cy="460003"/>
          </a:xfrm>
          <a:prstGeom prst="rect">
            <a:avLst/>
          </a:prstGeom>
        </p:spPr>
        <p:txBody>
          <a:bodyPr/>
          <a:lstStyle>
            <a:lvl1pPr defTabSz="685800">
              <a:defRPr sz="1800">
                <a:solidFill>
                  <a:srgbClr val="44546A"/>
                </a:solidFill>
                <a:latin typeface="Klint Pro Medium"/>
                <a:ea typeface="Klint Pro Medium"/>
                <a:cs typeface="Klint Pro Medium"/>
                <a:sym typeface="Klint Pro Medium"/>
              </a:defRPr>
            </a:lvl1pPr>
          </a:lstStyle>
          <a:p>
            <a:pPr/>
            <a:r>
              <a:t>Vi opretter nu et nyt værktøj</a:t>
            </a:r>
          </a:p>
        </p:txBody>
      </p:sp>
      <p:sp>
        <p:nvSpPr>
          <p:cNvPr id="174" name="Content Placeholder 1"/>
          <p:cNvSpPr txBox="1"/>
          <p:nvPr>
            <p:ph type="body" sz="half" idx="1"/>
          </p:nvPr>
        </p:nvSpPr>
        <p:spPr>
          <a:xfrm>
            <a:off x="1314937" y="1191960"/>
            <a:ext cx="6335312" cy="4902809"/>
          </a:xfrm>
          <a:prstGeom prst="rect">
            <a:avLst/>
          </a:prstGeom>
        </p:spPr>
        <p:txBody>
          <a:bodyPr lIns="45718" tIns="45718" rIns="45718" bIns="45718"/>
          <a:lstStyle/>
          <a:p>
            <a:pPr marL="0" indent="0">
              <a:lnSpc>
                <a:spcPct val="90000"/>
              </a:lnSpc>
              <a:buSzTx/>
              <a:buNone/>
              <a:defRPr sz="2500"/>
            </a:pPr>
            <a:r>
              <a:t> </a:t>
            </a: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Medium"/>
                <a:ea typeface="Klint Pro Medium"/>
                <a:cs typeface="Klint Pro Medium"/>
                <a:sym typeface="Klint Pro Medium"/>
              </a:defRPr>
            </a:pPr>
            <a:r>
              <a:t>5</a:t>
            </a:r>
            <a:r>
              <a:rPr>
                <a:latin typeface="Klint Pro Regular"/>
                <a:ea typeface="Klint Pro Regular"/>
                <a:cs typeface="Klint Pro Regular"/>
                <a:sym typeface="Klint Pro Regular"/>
              </a:rPr>
              <a:t> Vælg en plads, hvor værktøjer </a:t>
            </a:r>
            <a:endParaRPr>
              <a:latin typeface="Klint Pro Bold"/>
              <a:ea typeface="Klint Pro Bold"/>
              <a:cs typeface="Klint Pro Bold"/>
              <a:sym typeface="Klint Pro Bold"/>
            </a:endParaR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r>
              <a:t>   skal oprettes</a:t>
            </a:r>
            <a:endParaRPr>
              <a:latin typeface="Klint Pro Bold"/>
              <a:ea typeface="Klint Pro Bold"/>
              <a:cs typeface="Klint Pro Bold"/>
              <a:sym typeface="Klint Pro Bold"/>
            </a:endParaR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400">
                <a:solidFill>
                  <a:srgbClr val="44546A"/>
                </a:solidFill>
                <a:latin typeface="Klint Pro Medium"/>
                <a:ea typeface="Klint Pro Medium"/>
                <a:cs typeface="Klint Pro Medium"/>
                <a:sym typeface="Klint Pro Medium"/>
              </a:defRPr>
            </a:pPr>
            <a:r>
              <a:t>6</a:t>
            </a:r>
            <a:r>
              <a:rPr>
                <a:latin typeface="Klint Pro Regular"/>
                <a:ea typeface="Klint Pro Regular"/>
                <a:cs typeface="Klint Pro Regular"/>
                <a:sym typeface="Klint Pro Regular"/>
              </a:rPr>
              <a:t> Vælg nyt værktøj</a:t>
            </a:r>
          </a:p>
        </p:txBody>
      </p:sp>
    </p:spTree>
  </p:cSld>
  <p:clrMapOvr>
    <a:masterClrMapping/>
  </p:clrMapOvr>
  <mc:AlternateContent xmlns:mc="http://schemas.openxmlformats.org/markup-compatibility/2006">
    <mc:Choice xmlns:p14="http://schemas.microsoft.com/office/powerpoint/2010/main" Requires="p14">
      <p:transition spd="slow" advClick="1" p14:dur="1200">
        <p:push dir="u"/>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8" name="Billede 8" descr="Billede 8"/>
          <p:cNvPicPr>
            <a:picLocks noChangeAspect="1"/>
          </p:cNvPicPr>
          <p:nvPr/>
        </p:nvPicPr>
        <p:blipFill>
          <a:blip r:embed="rId3">
            <a:extLst/>
          </a:blip>
          <a:stretch>
            <a:fillRect/>
          </a:stretch>
        </p:blipFill>
        <p:spPr>
          <a:xfrm>
            <a:off x="6961119" y="3765894"/>
            <a:ext cx="3429300" cy="2613890"/>
          </a:xfrm>
          <a:prstGeom prst="rect">
            <a:avLst/>
          </a:prstGeom>
          <a:ln w="12700">
            <a:miter lim="400000"/>
          </a:ln>
        </p:spPr>
      </p:pic>
      <p:sp>
        <p:nvSpPr>
          <p:cNvPr id="179" name="Rektangel"/>
          <p:cNvSpPr/>
          <p:nvPr/>
        </p:nvSpPr>
        <p:spPr>
          <a:xfrm>
            <a:off x="1905553" y="4258571"/>
            <a:ext cx="5471282" cy="1407051"/>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pic>
        <p:nvPicPr>
          <p:cNvPr id="180" name="Billede 4" descr="Billede 4"/>
          <p:cNvPicPr>
            <a:picLocks noChangeAspect="1"/>
          </p:cNvPicPr>
          <p:nvPr/>
        </p:nvPicPr>
        <p:blipFill>
          <a:blip r:embed="rId4">
            <a:extLst/>
          </a:blip>
          <a:stretch>
            <a:fillRect/>
          </a:stretch>
        </p:blipFill>
        <p:spPr>
          <a:xfrm>
            <a:off x="6953498" y="962863"/>
            <a:ext cx="3436919" cy="2469097"/>
          </a:xfrm>
          <a:prstGeom prst="rect">
            <a:avLst/>
          </a:prstGeom>
          <a:ln w="12700">
            <a:miter lim="400000"/>
          </a:ln>
        </p:spPr>
      </p:pic>
      <p:sp>
        <p:nvSpPr>
          <p:cNvPr id="181" name="Rektangel"/>
          <p:cNvSpPr/>
          <p:nvPr/>
        </p:nvSpPr>
        <p:spPr>
          <a:xfrm>
            <a:off x="1919128" y="1651671"/>
            <a:ext cx="5572006" cy="1091484"/>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182" name="Title 1"/>
          <p:cNvSpPr txBox="1"/>
          <p:nvPr>
            <p:ph type="title"/>
          </p:nvPr>
        </p:nvSpPr>
        <p:spPr>
          <a:xfrm>
            <a:off x="1553966" y="732865"/>
            <a:ext cx="9144001" cy="460003"/>
          </a:xfrm>
          <a:prstGeom prst="rect">
            <a:avLst/>
          </a:prstGeom>
        </p:spPr>
        <p:txBody>
          <a:bodyPr/>
          <a:lstStyle>
            <a:lvl1pPr defTabSz="685800">
              <a:defRPr sz="1800">
                <a:solidFill>
                  <a:srgbClr val="44546A"/>
                </a:solidFill>
                <a:latin typeface="Klint Pro Medium"/>
                <a:ea typeface="Klint Pro Medium"/>
                <a:cs typeface="Klint Pro Medium"/>
                <a:sym typeface="Klint Pro Medium"/>
              </a:defRPr>
            </a:lvl1pPr>
          </a:lstStyle>
          <a:p>
            <a:pPr/>
            <a:r>
              <a:t>Vi opretter nu et nyt værktøj</a:t>
            </a:r>
          </a:p>
        </p:txBody>
      </p:sp>
      <p:sp>
        <p:nvSpPr>
          <p:cNvPr id="183" name="Content Placeholder 1"/>
          <p:cNvSpPr txBox="1"/>
          <p:nvPr>
            <p:ph type="body" idx="1"/>
          </p:nvPr>
        </p:nvSpPr>
        <p:spPr>
          <a:xfrm>
            <a:off x="1553996" y="1066800"/>
            <a:ext cx="9114006" cy="5349865"/>
          </a:xfrm>
          <a:prstGeom prst="rect">
            <a:avLst/>
          </a:prstGeom>
        </p:spPr>
        <p:txBody>
          <a:bodyPr lIns="45718" tIns="45718" rIns="45718" bIns="45718"/>
          <a:lstStyle/>
          <a:p>
            <a:pPr marL="0" indent="0">
              <a:lnSpc>
                <a:spcPct val="90000"/>
              </a:lnSpc>
              <a:buSzTx/>
              <a:buNone/>
              <a:defRPr sz="2500"/>
            </a:pPr>
            <a:r>
              <a:t> </a:t>
            </a:r>
          </a:p>
          <a:p>
            <a:pPr marL="0" indent="0">
              <a:lnSpc>
                <a:spcPct val="90000"/>
              </a:lnSpc>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Medium"/>
                <a:ea typeface="Klint Pro Medium"/>
                <a:cs typeface="Klint Pro Medium"/>
                <a:sym typeface="Klint Pro Medium"/>
              </a:defRPr>
            </a:pPr>
            <a:r>
              <a:t>7</a:t>
            </a:r>
            <a:r>
              <a:rPr>
                <a:latin typeface="Klint Pro Regular"/>
                <a:ea typeface="Klint Pro Regular"/>
                <a:cs typeface="Klint Pro Regular"/>
                <a:sym typeface="Klint Pro Regular"/>
              </a:rPr>
              <a:t> Vælg værktøjstype, som skal </a:t>
            </a:r>
            <a:endParaRPr>
              <a:latin typeface="Klint Pro Bold"/>
              <a:ea typeface="Klint Pro Bold"/>
              <a:cs typeface="Klint Pro Bold"/>
              <a:sym typeface="Klint Pro Bold"/>
            </a:endParaR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oprettes. Her er det ”False og noter”</a:t>
            </a: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Medium"/>
                <a:ea typeface="Klint Pro Medium"/>
                <a:cs typeface="Klint Pro Medium"/>
                <a:sym typeface="Klint Pro Medium"/>
              </a:defRPr>
            </a:pPr>
          </a:p>
          <a:p>
            <a:pPr lvl="1" marL="0" indent="711181">
              <a:lnSpc>
                <a:spcPct val="90000"/>
              </a:lnSpc>
              <a:spcBef>
                <a:spcPts val="0"/>
              </a:spcBef>
              <a:buSzTx/>
              <a:buNone/>
              <a:defRPr sz="2200">
                <a:solidFill>
                  <a:srgbClr val="44546A"/>
                </a:solidFill>
                <a:latin typeface="Klint Pro Medium"/>
                <a:ea typeface="Klint Pro Medium"/>
                <a:cs typeface="Klint Pro Medium"/>
                <a:sym typeface="Klint Pro Medium"/>
              </a:defRPr>
            </a:pPr>
            <a:r>
              <a:t>8</a:t>
            </a:r>
            <a:r>
              <a:rPr>
                <a:latin typeface="Klint Pro Regular"/>
                <a:ea typeface="Klint Pro Regular"/>
                <a:cs typeface="Klint Pro Regular"/>
                <a:sym typeface="Klint Pro Regular"/>
              </a:rPr>
              <a:t> Indtast navn fx. Fals 50mm FREZITE.</a:t>
            </a:r>
            <a:endParaRPr>
              <a:latin typeface="Klint Pro Bold"/>
              <a:ea typeface="Klint Pro Bold"/>
              <a:cs typeface="Klint Pro Bold"/>
              <a:sym typeface="Klint Pro Bold"/>
            </a:endParaR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Der fremkommer en grøn ramme, det </a:t>
            </a: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er næste indtast</a:t>
            </a:r>
          </a:p>
        </p:txBody>
      </p:sp>
    </p:spTree>
  </p:cSld>
  <p:clrMapOvr>
    <a:masterClrMapping/>
  </p:clrMapOvr>
  <mc:AlternateContent xmlns:mc="http://schemas.openxmlformats.org/markup-compatibility/2006">
    <mc:Choice xmlns:p14="http://schemas.microsoft.com/office/powerpoint/2010/main" Requires="p14">
      <p:transition spd="slow" advClick="1" p14:dur="1200">
        <p:push dir="u"/>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87" name="Billede 7" descr="Billede 7"/>
          <p:cNvPicPr>
            <a:picLocks noChangeAspect="1"/>
          </p:cNvPicPr>
          <p:nvPr/>
        </p:nvPicPr>
        <p:blipFill>
          <a:blip r:embed="rId2">
            <a:extLst/>
          </a:blip>
          <a:stretch>
            <a:fillRect/>
          </a:stretch>
        </p:blipFill>
        <p:spPr>
          <a:xfrm>
            <a:off x="6961119" y="3897319"/>
            <a:ext cx="3436921" cy="2301442"/>
          </a:xfrm>
          <a:prstGeom prst="rect">
            <a:avLst/>
          </a:prstGeom>
          <a:ln w="12700">
            <a:miter lim="400000"/>
          </a:ln>
        </p:spPr>
      </p:pic>
      <p:sp>
        <p:nvSpPr>
          <p:cNvPr id="188" name="Rektangel"/>
          <p:cNvSpPr/>
          <p:nvPr/>
        </p:nvSpPr>
        <p:spPr>
          <a:xfrm>
            <a:off x="1919128" y="4258478"/>
            <a:ext cx="5572006" cy="1299725"/>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pic>
        <p:nvPicPr>
          <p:cNvPr id="189" name="Billede 3" descr="Billede 3"/>
          <p:cNvPicPr>
            <a:picLocks noChangeAspect="1"/>
          </p:cNvPicPr>
          <p:nvPr/>
        </p:nvPicPr>
        <p:blipFill>
          <a:blip r:embed="rId3">
            <a:extLst/>
          </a:blip>
          <a:stretch>
            <a:fillRect/>
          </a:stretch>
        </p:blipFill>
        <p:spPr>
          <a:xfrm>
            <a:off x="6961119" y="962863"/>
            <a:ext cx="3444541" cy="2560545"/>
          </a:xfrm>
          <a:prstGeom prst="rect">
            <a:avLst/>
          </a:prstGeom>
          <a:ln w="12700">
            <a:miter lim="400000"/>
          </a:ln>
        </p:spPr>
      </p:pic>
      <p:sp>
        <p:nvSpPr>
          <p:cNvPr id="190" name="Rektangel"/>
          <p:cNvSpPr/>
          <p:nvPr/>
        </p:nvSpPr>
        <p:spPr>
          <a:xfrm>
            <a:off x="1919128" y="1651671"/>
            <a:ext cx="5572006" cy="1091484"/>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191" name="Title 1"/>
          <p:cNvSpPr txBox="1"/>
          <p:nvPr>
            <p:ph type="title"/>
          </p:nvPr>
        </p:nvSpPr>
        <p:spPr>
          <a:xfrm>
            <a:off x="1553966" y="732865"/>
            <a:ext cx="9144001" cy="460003"/>
          </a:xfrm>
          <a:prstGeom prst="rect">
            <a:avLst/>
          </a:prstGeom>
        </p:spPr>
        <p:txBody>
          <a:bodyPr/>
          <a:lstStyle>
            <a:lvl1pPr defTabSz="685800">
              <a:defRPr sz="1800">
                <a:solidFill>
                  <a:srgbClr val="44546A"/>
                </a:solidFill>
                <a:latin typeface="Klint Pro Medium"/>
                <a:ea typeface="Klint Pro Medium"/>
                <a:cs typeface="Klint Pro Medium"/>
                <a:sym typeface="Klint Pro Medium"/>
              </a:defRPr>
            </a:lvl1pPr>
          </a:lstStyle>
          <a:p>
            <a:pPr/>
            <a:r>
              <a:t>Vi opretter nu et nyt værktøj</a:t>
            </a:r>
          </a:p>
        </p:txBody>
      </p:sp>
      <p:sp>
        <p:nvSpPr>
          <p:cNvPr id="192" name="Content Placeholder 1"/>
          <p:cNvSpPr txBox="1"/>
          <p:nvPr>
            <p:ph type="body" idx="1"/>
          </p:nvPr>
        </p:nvSpPr>
        <p:spPr>
          <a:xfrm>
            <a:off x="1553996" y="1066800"/>
            <a:ext cx="9114006" cy="5349865"/>
          </a:xfrm>
          <a:prstGeom prst="rect">
            <a:avLst/>
          </a:prstGeom>
        </p:spPr>
        <p:txBody>
          <a:bodyPr lIns="45718" tIns="45718" rIns="45718" bIns="45718"/>
          <a:lstStyle/>
          <a:p>
            <a:pPr marL="0" indent="0">
              <a:lnSpc>
                <a:spcPct val="90000"/>
              </a:lnSpc>
              <a:buSzTx/>
              <a:buNone/>
              <a:defRPr sz="2500"/>
            </a:pPr>
            <a:r>
              <a:t> </a:t>
            </a:r>
          </a:p>
          <a:p>
            <a:pPr marL="0" indent="0">
              <a:lnSpc>
                <a:spcPct val="90000"/>
              </a:lnSpc>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Medium"/>
                <a:ea typeface="Klint Pro Medium"/>
                <a:cs typeface="Klint Pro Medium"/>
                <a:sym typeface="Klint Pro Medium"/>
              </a:defRPr>
            </a:pPr>
            <a:r>
              <a:t>9</a:t>
            </a:r>
            <a:r>
              <a:rPr>
                <a:latin typeface="Klint Pro Regular"/>
                <a:ea typeface="Klint Pro Regular"/>
                <a:cs typeface="Klint Pro Regular"/>
                <a:sym typeface="Klint Pro Regular"/>
              </a:rPr>
              <a:t> Indtast samlet højde for </a:t>
            </a:r>
            <a:endParaRPr>
              <a:latin typeface="Klint Pro Bold"/>
              <a:ea typeface="Klint Pro Bold"/>
              <a:cs typeface="Klint Pro Bold"/>
              <a:sym typeface="Klint Pro Bold"/>
            </a:endParaR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mellemring under værktøjet</a:t>
            </a:r>
            <a:endParaRPr sz="3200"/>
          </a:p>
          <a:p>
            <a:pPr lvl="1" marL="0" indent="711181">
              <a:lnSpc>
                <a:spcPct val="90000"/>
              </a:lnSpc>
              <a:spcBef>
                <a:spcPts val="0"/>
              </a:spcBef>
              <a:buSzTx/>
              <a:buNone/>
              <a:defRPr sz="24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Medium"/>
                <a:ea typeface="Klint Pro Medium"/>
                <a:cs typeface="Klint Pro Medium"/>
                <a:sym typeface="Klint Pro Medium"/>
              </a:defRPr>
            </a:pPr>
            <a:r>
              <a:t>10 </a:t>
            </a:r>
            <a:r>
              <a:rPr>
                <a:latin typeface="Klint Pro Regular"/>
                <a:ea typeface="Klint Pro Regular"/>
                <a:cs typeface="Klint Pro Regular"/>
                <a:sym typeface="Klint Pro Regular"/>
              </a:rPr>
              <a:t>Mål dit emne </a:t>
            </a:r>
            <a:endParaRPr>
              <a:latin typeface="Klint Pro Bold"/>
              <a:ea typeface="Klint Pro Bold"/>
              <a:cs typeface="Klint Pro Bold"/>
              <a:sym typeface="Klint Pro Bold"/>
            </a:endParaR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Her: højde 59.30</a:t>
            </a: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Dybde  4.90</a:t>
            </a:r>
          </a:p>
        </p:txBody>
      </p:sp>
    </p:spTree>
  </p:cSld>
  <p:clrMapOvr>
    <a:masterClrMapping/>
  </p:clrMapOvr>
  <mc:AlternateContent xmlns:mc="http://schemas.openxmlformats.org/markup-compatibility/2006">
    <mc:Choice xmlns:p14="http://schemas.microsoft.com/office/powerpoint/2010/main" Requires="p14">
      <p:transition spd="slow" advClick="1" p14:dur="1200">
        <p:push dir="u"/>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94" name="Billede 8" descr="Billede 8"/>
          <p:cNvPicPr>
            <a:picLocks noChangeAspect="1"/>
          </p:cNvPicPr>
          <p:nvPr/>
        </p:nvPicPr>
        <p:blipFill>
          <a:blip r:embed="rId2">
            <a:extLst/>
          </a:blip>
          <a:stretch>
            <a:fillRect/>
          </a:stretch>
        </p:blipFill>
        <p:spPr>
          <a:xfrm>
            <a:off x="6998354" y="3823696"/>
            <a:ext cx="3444541" cy="2301441"/>
          </a:xfrm>
          <a:prstGeom prst="rect">
            <a:avLst/>
          </a:prstGeom>
          <a:ln w="12700">
            <a:miter lim="400000"/>
          </a:ln>
        </p:spPr>
      </p:pic>
      <p:sp>
        <p:nvSpPr>
          <p:cNvPr id="195" name="Rektangel"/>
          <p:cNvSpPr/>
          <p:nvPr/>
        </p:nvSpPr>
        <p:spPr>
          <a:xfrm>
            <a:off x="1919128" y="4229770"/>
            <a:ext cx="5572006" cy="1091484"/>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pic>
        <p:nvPicPr>
          <p:cNvPr id="196" name="Billede 4" descr="Billede 4"/>
          <p:cNvPicPr>
            <a:picLocks noChangeAspect="1"/>
          </p:cNvPicPr>
          <p:nvPr/>
        </p:nvPicPr>
        <p:blipFill>
          <a:blip r:embed="rId3">
            <a:extLst/>
          </a:blip>
          <a:stretch>
            <a:fillRect/>
          </a:stretch>
        </p:blipFill>
        <p:spPr>
          <a:xfrm>
            <a:off x="6961119" y="962863"/>
            <a:ext cx="3459783" cy="2476719"/>
          </a:xfrm>
          <a:prstGeom prst="rect">
            <a:avLst/>
          </a:prstGeom>
          <a:ln w="12700">
            <a:miter lim="400000"/>
          </a:ln>
        </p:spPr>
      </p:pic>
      <p:sp>
        <p:nvSpPr>
          <p:cNvPr id="197" name="Rektangel"/>
          <p:cNvSpPr/>
          <p:nvPr/>
        </p:nvSpPr>
        <p:spPr>
          <a:xfrm>
            <a:off x="1919128" y="1651671"/>
            <a:ext cx="5572006" cy="1091484"/>
          </a:xfrm>
          <a:prstGeom prst="rect">
            <a:avLst/>
          </a:prstGeom>
          <a:solidFill>
            <a:srgbClr val="FFFFFF"/>
          </a:solidFill>
          <a:ln>
            <a:solidFill>
              <a:srgbClr val="44546A"/>
            </a:solidFill>
          </a:ln>
        </p:spPr>
        <p:txBody>
          <a:bodyPr lIns="45718" tIns="45718" rIns="45718" bIns="45718" anchor="ctr"/>
          <a:lstStyle/>
          <a:p>
            <a:pPr>
              <a:defRPr>
                <a:latin typeface="Arial"/>
                <a:ea typeface="Arial"/>
                <a:cs typeface="Arial"/>
                <a:sym typeface="Arial"/>
              </a:defRPr>
            </a:pPr>
          </a:p>
        </p:txBody>
      </p:sp>
      <p:sp>
        <p:nvSpPr>
          <p:cNvPr id="198" name="Title 1"/>
          <p:cNvSpPr txBox="1"/>
          <p:nvPr>
            <p:ph type="title"/>
          </p:nvPr>
        </p:nvSpPr>
        <p:spPr>
          <a:xfrm>
            <a:off x="1553966" y="732865"/>
            <a:ext cx="9144001" cy="460003"/>
          </a:xfrm>
          <a:prstGeom prst="rect">
            <a:avLst/>
          </a:prstGeom>
        </p:spPr>
        <p:txBody>
          <a:bodyPr/>
          <a:lstStyle>
            <a:lvl1pPr defTabSz="685800">
              <a:defRPr sz="1800">
                <a:solidFill>
                  <a:srgbClr val="44546A"/>
                </a:solidFill>
                <a:latin typeface="Klint Pro Medium"/>
                <a:ea typeface="Klint Pro Medium"/>
                <a:cs typeface="Klint Pro Medium"/>
                <a:sym typeface="Klint Pro Medium"/>
              </a:defRPr>
            </a:lvl1pPr>
          </a:lstStyle>
          <a:p>
            <a:pPr/>
            <a:r>
              <a:t>Vi opretter nu et nyt værktøj</a:t>
            </a:r>
          </a:p>
        </p:txBody>
      </p:sp>
      <p:sp>
        <p:nvSpPr>
          <p:cNvPr id="199" name="Content Placeholder 1"/>
          <p:cNvSpPr txBox="1"/>
          <p:nvPr>
            <p:ph type="body" idx="1"/>
          </p:nvPr>
        </p:nvSpPr>
        <p:spPr>
          <a:xfrm>
            <a:off x="1553996" y="1066800"/>
            <a:ext cx="9114006" cy="5349865"/>
          </a:xfrm>
          <a:prstGeom prst="rect">
            <a:avLst/>
          </a:prstGeom>
        </p:spPr>
        <p:txBody>
          <a:bodyPr lIns="45718" tIns="45718" rIns="45718" bIns="45718"/>
          <a:lstStyle/>
          <a:p>
            <a:pPr marL="0" indent="0">
              <a:lnSpc>
                <a:spcPct val="90000"/>
              </a:lnSpc>
              <a:buSzTx/>
              <a:buNone/>
              <a:defRPr sz="2500">
                <a:solidFill>
                  <a:srgbClr val="44546A"/>
                </a:solidFill>
                <a:latin typeface="Klint Pro Regular"/>
                <a:ea typeface="Klint Pro Regular"/>
                <a:cs typeface="Klint Pro Regular"/>
                <a:sym typeface="Klint Pro Regular"/>
              </a:defRPr>
            </a:pPr>
            <a:r>
              <a:t> </a:t>
            </a:r>
          </a:p>
          <a:p>
            <a:pPr marL="0" indent="0">
              <a:lnSpc>
                <a:spcPct val="90000"/>
              </a:lnSpc>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11 Indtast de to tal som vist.</a:t>
            </a: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Tryk på R1</a:t>
            </a:r>
            <a:endParaRPr sz="3200"/>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500">
                <a:solidFill>
                  <a:srgbClr val="44546A"/>
                </a:solidFill>
                <a:latin typeface="Klint Pro Regular"/>
                <a:ea typeface="Klint Pro Regular"/>
                <a:cs typeface="Klint Pro Regular"/>
                <a:sym typeface="Klint Pro Regular"/>
              </a:defRPr>
            </a:pP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12 Mål dit emne fra bund til not.</a:t>
            </a:r>
          </a:p>
          <a:p>
            <a:pPr lvl="1" marL="0" indent="711181">
              <a:lnSpc>
                <a:spcPct val="90000"/>
              </a:lnSpc>
              <a:spcBef>
                <a:spcPts val="0"/>
              </a:spcBef>
              <a:buSzTx/>
              <a:buNone/>
              <a:defRPr sz="2200">
                <a:solidFill>
                  <a:srgbClr val="44546A"/>
                </a:solidFill>
                <a:latin typeface="Klint Pro Regular"/>
                <a:ea typeface="Klint Pro Regular"/>
                <a:cs typeface="Klint Pro Regular"/>
                <a:sym typeface="Klint Pro Regular"/>
              </a:defRPr>
            </a:pPr>
            <a:r>
              <a:t>Her: højde 9.50</a:t>
            </a:r>
          </a:p>
        </p:txBody>
      </p:sp>
    </p:spTree>
  </p:cSld>
  <p:clrMapOvr>
    <a:masterClrMapping/>
  </p:clrMapOvr>
  <mc:AlternateContent xmlns:mc="http://schemas.openxmlformats.org/markup-compatibility/2006">
    <mc:Choice xmlns:p14="http://schemas.microsoft.com/office/powerpoint/2010/main" Requires="p14">
      <p:transition spd="slow" advClick="1" p14:dur="1200">
        <p:push dir="u"/>
      </p:transition>
    </mc:Choice>
    <mc:Fallback>
      <p:transition spd="slow">
        <p:fade/>
      </p:transition>
    </mc:Fallback>
  </mc:AlternateContent>
</p:sld>
</file>

<file path=ppt/theme/theme1.xml><?xml version="1.0" encoding="utf-8"?>
<a:theme xmlns:a="http://schemas.openxmlformats.org/drawingml/2006/main" xmlns:r="http://schemas.openxmlformats.org/officeDocument/2006/relationships" name="jss_dark">
  <a:themeElements>
    <a:clrScheme name="jss_dark">
      <a:dk1>
        <a:srgbClr val="2E3037"/>
      </a:dk1>
      <a:lt1>
        <a:srgbClr val="F3F9FB"/>
      </a:lt1>
      <a:dk2>
        <a:srgbClr val="A7A7A7"/>
      </a:dk2>
      <a:lt2>
        <a:srgbClr val="535353"/>
      </a:lt2>
      <a:accent1>
        <a:srgbClr val="39C0BA"/>
      </a:accent1>
      <a:accent2>
        <a:srgbClr val="90E6E2"/>
      </a:accent2>
      <a:accent3>
        <a:srgbClr val="F35B69"/>
      </a:accent3>
      <a:accent4>
        <a:srgbClr val="FAB2B9"/>
      </a:accent4>
      <a:accent5>
        <a:srgbClr val="999FA9"/>
      </a:accent5>
      <a:accent6>
        <a:srgbClr val="E2E7EE"/>
      </a:accent6>
      <a:hlink>
        <a:srgbClr val="0000FF"/>
      </a:hlink>
      <a:folHlink>
        <a:srgbClr val="FF00FF"/>
      </a:folHlink>
    </a:clrScheme>
    <a:fontScheme name="jss_dark">
      <a:majorFont>
        <a:latin typeface="Helvetica"/>
        <a:ea typeface="Helvetica"/>
        <a:cs typeface="Helvetica"/>
      </a:majorFont>
      <a:minorFont>
        <a:latin typeface="Calibri"/>
        <a:ea typeface="Calibri"/>
        <a:cs typeface="Calibri"/>
      </a:minorFont>
    </a:fontScheme>
    <a:fmtScheme name="jss_dar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3F9FB"/>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2E3037"/>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2E3037"/>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jss_dark">
  <a:themeElements>
    <a:clrScheme name="jss_dark">
      <a:dk1>
        <a:srgbClr val="000000"/>
      </a:dk1>
      <a:lt1>
        <a:srgbClr val="FFFFFF"/>
      </a:lt1>
      <a:dk2>
        <a:srgbClr val="A7A7A7"/>
      </a:dk2>
      <a:lt2>
        <a:srgbClr val="535353"/>
      </a:lt2>
      <a:accent1>
        <a:srgbClr val="39C0BA"/>
      </a:accent1>
      <a:accent2>
        <a:srgbClr val="90E6E2"/>
      </a:accent2>
      <a:accent3>
        <a:srgbClr val="F35B69"/>
      </a:accent3>
      <a:accent4>
        <a:srgbClr val="FAB2B9"/>
      </a:accent4>
      <a:accent5>
        <a:srgbClr val="999FA9"/>
      </a:accent5>
      <a:accent6>
        <a:srgbClr val="E2E7EE"/>
      </a:accent6>
      <a:hlink>
        <a:srgbClr val="0000FF"/>
      </a:hlink>
      <a:folHlink>
        <a:srgbClr val="FF00FF"/>
      </a:folHlink>
    </a:clrScheme>
    <a:fontScheme name="jss_dark">
      <a:majorFont>
        <a:latin typeface="Helvetica"/>
        <a:ea typeface="Helvetica"/>
        <a:cs typeface="Helvetica"/>
      </a:majorFont>
      <a:minorFont>
        <a:latin typeface="Calibri"/>
        <a:ea typeface="Calibri"/>
        <a:cs typeface="Calibri"/>
      </a:minorFont>
    </a:fontScheme>
    <a:fmtScheme name="jss_dar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3F9FB"/>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2E3037"/>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2E3037"/>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