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media/image1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 b="def" i="def"/>
      <a:tcStyle>
        <a:tcBdr/>
        <a:fill>
          <a:solidFill>
            <a:srgbClr val="E9EFF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 b="def" i="def"/>
      <a:tcStyle>
        <a:tcBdr/>
        <a:fill>
          <a:solidFill>
            <a:srgbClr val="E9EFF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 b="def" i="def"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 b="def" i="def"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0" name="Shape 120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kst"/>
          <p:cNvSpPr txBox="1"/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/>
            <a:r>
              <a:t>Titeltekst</a:t>
            </a:r>
          </a:p>
        </p:txBody>
      </p:sp>
      <p:sp>
        <p:nvSpPr>
          <p:cNvPr id="12" name="Brødtekst, niveau et…"/>
          <p:cNvSpPr txBox="1"/>
          <p:nvPr>
            <p:ph type="body" sz="quarter" idx="1"/>
          </p:nvPr>
        </p:nvSpPr>
        <p:spPr>
          <a:xfrm>
            <a:off x="1524000" y="3602037"/>
            <a:ext cx="9144000" cy="1655765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0" algn="ctr">
              <a:buSzTx/>
              <a:buFontTx/>
              <a:buNone/>
              <a:defRPr sz="2400"/>
            </a:lvl2pPr>
            <a:lvl3pPr marL="0" indent="0" algn="ctr">
              <a:buSzTx/>
              <a:buFontTx/>
              <a:buNone/>
              <a:defRPr sz="2400"/>
            </a:lvl3pPr>
            <a:lvl4pPr marL="0" indent="0" algn="ctr">
              <a:buSzTx/>
              <a:buFontTx/>
              <a:buNone/>
              <a:defRPr sz="2400"/>
            </a:lvl4pPr>
            <a:lvl5pPr marL="0" indent="0" algn="ctr">
              <a:buSzTx/>
              <a:buFontTx/>
              <a:buNone/>
              <a:defRPr sz="2400"/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13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om">
    <p:bg>
      <p:bgPr>
        <a:solidFill>
          <a:srgbClr val="F3F9F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Billede" descr="Billed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4800" y="304800"/>
            <a:ext cx="11304004" cy="479601"/>
          </a:xfrm>
          <a:prstGeom prst="rect">
            <a:avLst/>
          </a:prstGeom>
          <a:ln w="12700">
            <a:miter lim="400000"/>
          </a:ln>
        </p:spPr>
      </p:pic>
      <p:sp>
        <p:nvSpPr>
          <p:cNvPr id="93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Titeltekst"/>
          <p:cNvSpPr txBox="1"/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Titeltekst</a:t>
            </a:r>
          </a:p>
        </p:txBody>
      </p:sp>
      <p:sp>
        <p:nvSpPr>
          <p:cNvPr id="101" name="Brødtekst, niveau et…"/>
          <p:cNvSpPr txBox="1"/>
          <p:nvPr>
            <p:ph type="body" sz="half" idx="1"/>
          </p:nvPr>
        </p:nvSpPr>
        <p:spPr>
          <a:xfrm>
            <a:off x="5183187" y="987425"/>
            <a:ext cx="617220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102" name="Pladsholder til tekst 3"/>
          <p:cNvSpPr/>
          <p:nvPr>
            <p:ph type="body" sz="quarter" idx="21"/>
          </p:nvPr>
        </p:nvSpPr>
        <p:spPr>
          <a:xfrm>
            <a:off x="839786" y="2057400"/>
            <a:ext cx="3932242" cy="3811588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03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Titeltekst"/>
          <p:cNvSpPr txBox="1"/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Titeltekst</a:t>
            </a:r>
          </a:p>
        </p:txBody>
      </p:sp>
      <p:sp>
        <p:nvSpPr>
          <p:cNvPr id="111" name="Pladsholder til billede 2"/>
          <p:cNvSpPr/>
          <p:nvPr>
            <p:ph type="pic" sz="half" idx="21"/>
          </p:nvPr>
        </p:nvSpPr>
        <p:spPr>
          <a:xfrm>
            <a:off x="5183187" y="987425"/>
            <a:ext cx="6172203" cy="48736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12" name="Brødtekst, niveau et…"/>
          <p:cNvSpPr txBox="1"/>
          <p:nvPr>
            <p:ph type="body" sz="quarter" idx="1"/>
          </p:nvPr>
        </p:nvSpPr>
        <p:spPr>
          <a:xfrm>
            <a:off x="839787" y="2057400"/>
            <a:ext cx="3932240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0">
              <a:buSzTx/>
              <a:buFontTx/>
              <a:buNone/>
              <a:defRPr sz="1600"/>
            </a:lvl2pPr>
            <a:lvl3pPr marL="0" indent="0">
              <a:buSzTx/>
              <a:buFontTx/>
              <a:buNone/>
              <a:defRPr sz="1600"/>
            </a:lvl3pPr>
            <a:lvl4pPr marL="0" indent="0">
              <a:buSzTx/>
              <a:buFontTx/>
              <a:buNone/>
              <a:defRPr sz="1600"/>
            </a:lvl4pPr>
            <a:lvl5pPr marL="0" indent="0">
              <a:buSzTx/>
              <a:buFontTx/>
              <a:buNone/>
              <a:defRPr sz="1600"/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113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ammenligning kopi 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3.png" descr="image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 rot="16200000">
            <a:off x="-8323827" y="-5527141"/>
            <a:ext cx="14379794" cy="12756913"/>
          </a:xfrm>
          <a:prstGeom prst="rect">
            <a:avLst/>
          </a:prstGeom>
          <a:ln w="12700">
            <a:miter lim="400000"/>
          </a:ln>
        </p:spPr>
      </p:pic>
      <p:sp>
        <p:nvSpPr>
          <p:cNvPr id="21" name="Titeltekst"/>
          <p:cNvSpPr txBox="1"/>
          <p:nvPr>
            <p:ph type="title"/>
          </p:nvPr>
        </p:nvSpPr>
        <p:spPr>
          <a:xfrm>
            <a:off x="1394414" y="0"/>
            <a:ext cx="3108382" cy="3306554"/>
          </a:xfrm>
          <a:prstGeom prst="rect">
            <a:avLst/>
          </a:prstGeom>
        </p:spPr>
        <p:txBody>
          <a:bodyPr lIns="0" tIns="0" rIns="0" bIns="0" anchor="b"/>
          <a:lstStyle>
            <a:lvl1pPr algn="ctr">
              <a:lnSpc>
                <a:spcPct val="85000"/>
              </a:lnSpc>
              <a:defRPr spc="-50" sz="48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Titeltekst</a:t>
            </a:r>
          </a:p>
        </p:txBody>
      </p:sp>
      <p:sp>
        <p:nvSpPr>
          <p:cNvPr id="22" name="Brødtekst, niveau et…"/>
          <p:cNvSpPr txBox="1"/>
          <p:nvPr>
            <p:ph type="body" sz="quarter" idx="1"/>
          </p:nvPr>
        </p:nvSpPr>
        <p:spPr>
          <a:xfrm>
            <a:off x="5242161" y="1874173"/>
            <a:ext cx="4937763" cy="270289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spcBef>
                <a:spcPts val="1200"/>
              </a:spcBef>
              <a:buSzTx/>
              <a:buFontTx/>
              <a:buNone/>
              <a:defRPr cap="all" sz="20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  <a:lvl2pPr marL="404368" indent="-203200">
              <a:spcBef>
                <a:spcPts val="1200"/>
              </a:spcBef>
              <a:buFontTx/>
              <a:buChar char="◦"/>
              <a:defRPr cap="all" sz="20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2pPr>
            <a:lvl3pPr marL="645304" indent="-261256">
              <a:spcBef>
                <a:spcPts val="1200"/>
              </a:spcBef>
              <a:buFontTx/>
              <a:buChar char="◦"/>
              <a:defRPr cap="all" sz="20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3pPr>
            <a:lvl4pPr marL="828185" indent="-261257">
              <a:spcBef>
                <a:spcPts val="1200"/>
              </a:spcBef>
              <a:buFontTx/>
              <a:buChar char="◦"/>
              <a:defRPr cap="all" sz="20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4pPr>
            <a:lvl5pPr marL="1011065" indent="-261257">
              <a:spcBef>
                <a:spcPts val="1200"/>
              </a:spcBef>
              <a:buFontTx/>
              <a:buChar char="◦"/>
              <a:defRPr cap="all" sz="20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23" name="Lysbillednummer"/>
          <p:cNvSpPr txBox="1"/>
          <p:nvPr>
            <p:ph type="sldNum" sz="quarter" idx="2"/>
          </p:nvPr>
        </p:nvSpPr>
        <p:spPr>
          <a:xfrm>
            <a:off x="11677513" y="6566146"/>
            <a:ext cx="150115" cy="152401"/>
          </a:xfrm>
          <a:prstGeom prst="rect">
            <a:avLst/>
          </a:prstGeom>
        </p:spPr>
        <p:txBody>
          <a:bodyPr lIns="0" tIns="0" rIns="0" bIns="0"/>
          <a:lstStyle>
            <a:lvl1pPr defTabSz="457200">
              <a:defRPr sz="10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ammenligning kopi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image3.png" descr="image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48850" y="-10164417"/>
            <a:ext cx="14379789" cy="12756916"/>
          </a:xfrm>
          <a:prstGeom prst="rect">
            <a:avLst/>
          </a:prstGeom>
          <a:ln w="12700">
            <a:miter lim="400000"/>
          </a:ln>
        </p:spPr>
      </p:pic>
      <p:sp>
        <p:nvSpPr>
          <p:cNvPr id="31" name="Titeltekst"/>
          <p:cNvSpPr txBox="1"/>
          <p:nvPr>
            <p:ph type="title"/>
          </p:nvPr>
        </p:nvSpPr>
        <p:spPr>
          <a:xfrm>
            <a:off x="1066800" y="-17365"/>
            <a:ext cx="10058400" cy="1737362"/>
          </a:xfrm>
          <a:prstGeom prst="rect">
            <a:avLst/>
          </a:prstGeom>
        </p:spPr>
        <p:txBody>
          <a:bodyPr lIns="0" tIns="0" rIns="0" bIns="0" anchor="b"/>
          <a:lstStyle>
            <a:lvl1pPr algn="ctr">
              <a:lnSpc>
                <a:spcPct val="85000"/>
              </a:lnSpc>
              <a:defRPr spc="-50" sz="48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Titeltekst</a:t>
            </a:r>
          </a:p>
        </p:txBody>
      </p:sp>
      <p:sp>
        <p:nvSpPr>
          <p:cNvPr id="32" name="Brødtekst, niveau et…"/>
          <p:cNvSpPr txBox="1"/>
          <p:nvPr>
            <p:ph type="body" sz="quarter" idx="1"/>
          </p:nvPr>
        </p:nvSpPr>
        <p:spPr>
          <a:xfrm>
            <a:off x="1097280" y="1719995"/>
            <a:ext cx="4937760" cy="98839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spcBef>
                <a:spcPts val="1200"/>
              </a:spcBef>
              <a:buSzTx/>
              <a:buFontTx/>
              <a:buNone/>
              <a:defRPr cap="all" sz="20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  <a:lvl2pPr marL="404368" indent="-203200">
              <a:spcBef>
                <a:spcPts val="1200"/>
              </a:spcBef>
              <a:buFontTx/>
              <a:buChar char="◦"/>
              <a:defRPr cap="all" sz="20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2pPr>
            <a:lvl3pPr marL="645304" indent="-261256">
              <a:spcBef>
                <a:spcPts val="1200"/>
              </a:spcBef>
              <a:buFontTx/>
              <a:buChar char="◦"/>
              <a:defRPr cap="all" sz="20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3pPr>
            <a:lvl4pPr marL="828185" indent="-261257">
              <a:spcBef>
                <a:spcPts val="1200"/>
              </a:spcBef>
              <a:buFontTx/>
              <a:buChar char="◦"/>
              <a:defRPr cap="all" sz="20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4pPr>
            <a:lvl5pPr marL="1011065" indent="-261257">
              <a:spcBef>
                <a:spcPts val="1200"/>
              </a:spcBef>
              <a:buFontTx/>
              <a:buChar char="◦"/>
              <a:defRPr cap="all" sz="20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33" name="Lysbillednummer"/>
          <p:cNvSpPr txBox="1"/>
          <p:nvPr>
            <p:ph type="sldNum" sz="quarter" idx="2"/>
          </p:nvPr>
        </p:nvSpPr>
        <p:spPr>
          <a:xfrm>
            <a:off x="11677513" y="6566146"/>
            <a:ext cx="150115" cy="152401"/>
          </a:xfrm>
          <a:prstGeom prst="rect">
            <a:avLst/>
          </a:prstGeom>
        </p:spPr>
        <p:txBody>
          <a:bodyPr lIns="0" tIns="0" rIns="0" bIns="0"/>
          <a:lstStyle>
            <a:lvl1pPr defTabSz="457200">
              <a:defRPr sz="10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om kopi">
    <p:bg>
      <p:bgPr>
        <a:solidFill>
          <a:srgbClr val="B7D6D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Lysbillednummer"/>
          <p:cNvSpPr txBox="1"/>
          <p:nvPr>
            <p:ph type="sldNum" sz="quarter" idx="2"/>
          </p:nvPr>
        </p:nvSpPr>
        <p:spPr>
          <a:xfrm>
            <a:off x="8513583" y="6247132"/>
            <a:ext cx="224018" cy="218437"/>
          </a:xfrm>
          <a:prstGeom prst="rect">
            <a:avLst/>
          </a:prstGeom>
        </p:spPr>
        <p:txBody>
          <a:bodyPr/>
          <a:lstStyle>
            <a:lvl1pPr defTabSz="457200">
              <a:defRPr sz="900">
                <a:solidFill>
                  <a:srgbClr val="90C226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48" name="Brødtekst, niveau et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49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eltekst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Titeltekst</a:t>
            </a:r>
          </a:p>
        </p:txBody>
      </p:sp>
      <p:sp>
        <p:nvSpPr>
          <p:cNvPr id="57" name="Brødtekst, niveau et…"/>
          <p:cNvSpPr txBox="1"/>
          <p:nvPr>
            <p:ph type="body" sz="quarter" idx="1"/>
          </p:nvPr>
        </p:nvSpPr>
        <p:spPr>
          <a:xfrm>
            <a:off x="831850" y="4589462"/>
            <a:ext cx="10515600" cy="1500190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58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66" name="Brødtekst, niveau et…"/>
          <p:cNvSpPr txBox="1"/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67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iteltekst"/>
          <p:cNvSpPr txBox="1"/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75" name="Brødtekst, niveau et…"/>
          <p:cNvSpPr txBox="1"/>
          <p:nvPr>
            <p:ph type="body" sz="quarter" idx="1"/>
          </p:nvPr>
        </p:nvSpPr>
        <p:spPr>
          <a:xfrm>
            <a:off x="839787" y="1681163"/>
            <a:ext cx="5157790" cy="82391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b="1" sz="2400"/>
            </a:lvl1pPr>
            <a:lvl2pPr marL="0" indent="0">
              <a:buSzTx/>
              <a:buFontTx/>
              <a:buNone/>
              <a:defRPr b="1" sz="2400"/>
            </a:lvl2pPr>
            <a:lvl3pPr marL="0" indent="0">
              <a:buSzTx/>
              <a:buFontTx/>
              <a:buNone/>
              <a:defRPr b="1" sz="2400"/>
            </a:lvl3pPr>
            <a:lvl4pPr marL="0" indent="0">
              <a:buSzTx/>
              <a:buFontTx/>
              <a:buNone/>
              <a:defRPr b="1" sz="2400"/>
            </a:lvl4pPr>
            <a:lvl5pPr marL="0" indent="0">
              <a:buSzTx/>
              <a:buFontTx/>
              <a:buNone/>
              <a:defRPr b="1" sz="2400"/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76" name="Pladsholder til tekst 4"/>
          <p:cNvSpPr/>
          <p:nvPr>
            <p:ph type="body" sz="quarter" idx="21"/>
          </p:nvPr>
        </p:nvSpPr>
        <p:spPr>
          <a:xfrm>
            <a:off x="6172200" y="1681163"/>
            <a:ext cx="5183188" cy="823914"/>
          </a:xfrm>
          <a:prstGeom prst="rect">
            <a:avLst/>
          </a:prstGeom>
        </p:spPr>
        <p:txBody>
          <a:bodyPr anchor="b"/>
          <a:lstStyle/>
          <a:p>
            <a:pPr/>
          </a:p>
        </p:txBody>
      </p:sp>
      <p:sp>
        <p:nvSpPr>
          <p:cNvPr id="77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85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blipFill rotWithShape="1">
          <a:blip r:embed="rId2"/>
          <a:srcRect l="0" t="0" r="0" b="0"/>
          <a:tile tx="0" ty="0" sx="100000" sy="100000" flip="none" algn="tl"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kst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normAutofit fontScale="100000" lnSpcReduction="0"/>
          </a:bodyPr>
          <a:lstStyle/>
          <a:p>
            <a:pPr/>
            <a:r>
              <a:t>Titeltekst</a:t>
            </a:r>
          </a:p>
        </p:txBody>
      </p:sp>
      <p:sp>
        <p:nvSpPr>
          <p:cNvPr id="3" name="Brødtekst, niveau et…"/>
          <p:cNvSpPr txBox="1"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4" name="Lysbillednummer"/>
          <p:cNvSpPr txBox="1"/>
          <p:nvPr>
            <p:ph type="sldNum" sz="quarter" idx="2"/>
          </p:nvPr>
        </p:nvSpPr>
        <p:spPr>
          <a:xfrm>
            <a:off x="11095181" y="6414762"/>
            <a:ext cx="258620" cy="248302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34438" marR="0" indent="-320038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slide" Target="slide3.xml"/><Relationship Id="rId3" Type="http://schemas.openxmlformats.org/officeDocument/2006/relationships/slide" Target="slide4.xml"/><Relationship Id="rId4" Type="http://schemas.openxmlformats.org/officeDocument/2006/relationships/slide" Target="slide2.xml"/><Relationship Id="rId5" Type="http://schemas.openxmlformats.org/officeDocument/2006/relationships/slide" Target="slide5.xml"/><Relationship Id="rId6" Type="http://schemas.openxmlformats.org/officeDocument/2006/relationships/slide" Target="slide6.xml"/><Relationship Id="rId7" Type="http://schemas.openxmlformats.org/officeDocument/2006/relationships/slide" Target="slide8.xml"/><Relationship Id="rId8" Type="http://schemas.openxmlformats.org/officeDocument/2006/relationships/slide" Target="slide9.xml"/><Relationship Id="rId9" Type="http://schemas.openxmlformats.org/officeDocument/2006/relationships/slide" Target="slide7.xml"/><Relationship Id="rId10" Type="http://schemas.openxmlformats.org/officeDocument/2006/relationships/slide" Target="slide10.xml"/><Relationship Id="rId11" Type="http://schemas.openxmlformats.org/officeDocument/2006/relationships/slide" Target="slide11.xml"/><Relationship Id="rId12" Type="http://schemas.openxmlformats.org/officeDocument/2006/relationships/slide" Target="slide13.xml"/><Relationship Id="rId13" Type="http://schemas.openxmlformats.org/officeDocument/2006/relationships/slide" Target="slide14.xml"/><Relationship Id="rId14" Type="http://schemas.openxmlformats.org/officeDocument/2006/relationships/slide" Target="slide12.xml"/><Relationship Id="rId15" Type="http://schemas.openxmlformats.org/officeDocument/2006/relationships/slide" Target="slide15.xml"/><Relationship Id="rId16" Type="http://schemas.openxmlformats.org/officeDocument/2006/relationships/slide" Target="slide16.xml"/><Relationship Id="rId17" Type="http://schemas.openxmlformats.org/officeDocument/2006/relationships/slide" Target="slide18.xml"/><Relationship Id="rId18" Type="http://schemas.openxmlformats.org/officeDocument/2006/relationships/slide" Target="slide19.xml"/><Relationship Id="rId19" Type="http://schemas.openxmlformats.org/officeDocument/2006/relationships/slide" Target="slide17.xml"/><Relationship Id="rId20" Type="http://schemas.openxmlformats.org/officeDocument/2006/relationships/slide" Target="slide20.xml"/><Relationship Id="rId21" Type="http://schemas.openxmlformats.org/officeDocument/2006/relationships/slide" Target="slide21.xml"/><Relationship Id="rId22" Type="http://schemas.openxmlformats.org/officeDocument/2006/relationships/slide" Target="slide23.xml"/><Relationship Id="rId23" Type="http://schemas.openxmlformats.org/officeDocument/2006/relationships/slide" Target="slide24.xml"/><Relationship Id="rId24" Type="http://schemas.openxmlformats.org/officeDocument/2006/relationships/slide" Target="slide22.xml"/><Relationship Id="rId25" Type="http://schemas.openxmlformats.org/officeDocument/2006/relationships/slide" Target="slide25.xml"/><Relationship Id="rId26" Type="http://schemas.openxmlformats.org/officeDocument/2006/relationships/slide" Target="slide26.xml"/><Relationship Id="rId27" Type="http://schemas.openxmlformats.org/officeDocument/2006/relationships/slide" Target="slide28.xml"/><Relationship Id="rId28" Type="http://schemas.openxmlformats.org/officeDocument/2006/relationships/slide" Target="slide29.xml"/><Relationship Id="rId29" Type="http://schemas.openxmlformats.org/officeDocument/2006/relationships/slide" Target="slide27.xml"/><Relationship Id="rId30" Type="http://schemas.openxmlformats.org/officeDocument/2006/relationships/slide" Target="slide30.xml"/><Relationship Id="rId31" Type="http://schemas.openxmlformats.org/officeDocument/2006/relationships/slide" Target="slide3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slide" Target="slide1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slide" Target="slide1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slide" Target="slide1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slide" Target="slide1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slide" Target="slide1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slide" Target="slide1.xml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slide" Target="slide1.xm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slide" Target="slide1.xml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slide" Target="slide1.xml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slide" Target="slide1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slide" Target="slide1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slide" Target="slide1.xml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slide" Target="slide1.xml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slide" Target="slide1.xml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slide" Target="slide1.xml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slide" Target="slide1.xml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slide" Target="slide1.xml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slide" Target="slide1.xml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slide" Target="slide1.xml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slide" Target="slide1.xml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slide" Target="slide1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slide" Target="slide1.xml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slide" Target="slide1.xml"/></Relationships>
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slide" Target="slide1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slide" Target="slide1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slide" Target="slide1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slide" Target="slide1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slide" Target="slide1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slide" Target="slide1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slide" Target="slide1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" name="Rektangel 3"/>
          <p:cNvGrpSpPr/>
          <p:nvPr/>
        </p:nvGrpSpPr>
        <p:grpSpPr>
          <a:xfrm>
            <a:off x="214843" y="2844268"/>
            <a:ext cx="1871131" cy="651937"/>
            <a:chOff x="0" y="0"/>
            <a:chExt cx="1871130" cy="651936"/>
          </a:xfrm>
        </p:grpSpPr>
        <p:sp>
          <p:nvSpPr>
            <p:cNvPr id="122" name="Rektangel"/>
            <p:cNvSpPr/>
            <p:nvPr/>
          </p:nvSpPr>
          <p:spPr>
            <a:xfrm>
              <a:off x="0" y="-1"/>
              <a:ext cx="1871131" cy="651937"/>
            </a:xfrm>
            <a:prstGeom prst="rect">
              <a:avLst/>
            </a:prstGeom>
            <a:solidFill>
              <a:srgbClr val="EF5262"/>
            </a:solidFill>
            <a:ln w="12700" cap="flat">
              <a:solidFill>
                <a:srgbClr val="EF526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</a:p>
          </p:txBody>
        </p:sp>
        <p:sp>
          <p:nvSpPr>
            <p:cNvPr id="123" name="400"/>
            <p:cNvSpPr txBox="1"/>
            <p:nvPr/>
          </p:nvSpPr>
          <p:spPr>
            <a:xfrm>
              <a:off x="52070" y="146896"/>
              <a:ext cx="1766992" cy="3581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Regular"/>
                  <a:ea typeface="Klint Pro Regular"/>
                  <a:cs typeface="Klint Pro Regular"/>
                  <a:sym typeface="Klint Pro Regular"/>
                  <a:hlinkClick r:id="rId2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FFFFFF"/>
                  </a:solidFill>
                </a:defRPr>
              </a:pPr>
              <a:r>
                <a:rPr u="sng">
                  <a:solidFill>
                    <a:srgbClr val="0000FF"/>
                  </a:solidFill>
                  <a:hlinkClick r:id="rId2" invalidUrl="" action="ppaction://hlinksldjump" tgtFrame="" tooltip="" history="1" highlightClick="0" endSnd="0"/>
                </a:rPr>
                <a:t>400</a:t>
              </a:r>
            </a:p>
          </p:txBody>
        </p:sp>
      </p:grpSp>
      <p:grpSp>
        <p:nvGrpSpPr>
          <p:cNvPr id="127" name="Rektangel 4"/>
          <p:cNvGrpSpPr/>
          <p:nvPr/>
        </p:nvGrpSpPr>
        <p:grpSpPr>
          <a:xfrm>
            <a:off x="214843" y="3613678"/>
            <a:ext cx="1871131" cy="651937"/>
            <a:chOff x="0" y="0"/>
            <a:chExt cx="1871130" cy="651936"/>
          </a:xfrm>
        </p:grpSpPr>
        <p:sp>
          <p:nvSpPr>
            <p:cNvPr id="125" name="Rektangel"/>
            <p:cNvSpPr/>
            <p:nvPr/>
          </p:nvSpPr>
          <p:spPr>
            <a:xfrm>
              <a:off x="0" y="-1"/>
              <a:ext cx="1871131" cy="651937"/>
            </a:xfrm>
            <a:prstGeom prst="rect">
              <a:avLst/>
            </a:prstGeom>
            <a:solidFill>
              <a:srgbClr val="EF5262"/>
            </a:solidFill>
            <a:ln w="12700" cap="flat">
              <a:solidFill>
                <a:srgbClr val="EF526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</a:p>
          </p:txBody>
        </p:sp>
        <p:sp>
          <p:nvSpPr>
            <p:cNvPr id="126" name="300"/>
            <p:cNvSpPr txBox="1"/>
            <p:nvPr/>
          </p:nvSpPr>
          <p:spPr>
            <a:xfrm>
              <a:off x="52070" y="146896"/>
              <a:ext cx="1766992" cy="3581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Regular"/>
                  <a:ea typeface="Klint Pro Regular"/>
                  <a:cs typeface="Klint Pro Regular"/>
                  <a:sym typeface="Klint Pro Regular"/>
                  <a:hlinkClick r:id="rId3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FFFFFF"/>
                  </a:solidFill>
                </a:defRPr>
              </a:pPr>
              <a:r>
                <a:rPr u="sng">
                  <a:solidFill>
                    <a:srgbClr val="0000FF"/>
                  </a:solidFill>
                  <a:hlinkClick r:id="rId3" invalidUrl="" action="ppaction://hlinksldjump" tgtFrame="" tooltip="" history="1" highlightClick="0" endSnd="0"/>
                </a:rPr>
                <a:t>300</a:t>
              </a:r>
            </a:p>
          </p:txBody>
        </p:sp>
      </p:grpSp>
      <p:grpSp>
        <p:nvGrpSpPr>
          <p:cNvPr id="130" name="Rektangel 8"/>
          <p:cNvGrpSpPr/>
          <p:nvPr/>
        </p:nvGrpSpPr>
        <p:grpSpPr>
          <a:xfrm>
            <a:off x="214839" y="2074862"/>
            <a:ext cx="1871140" cy="651937"/>
            <a:chOff x="-1" y="0"/>
            <a:chExt cx="1871139" cy="651936"/>
          </a:xfrm>
        </p:grpSpPr>
        <p:sp>
          <p:nvSpPr>
            <p:cNvPr id="128" name="Rektangel"/>
            <p:cNvSpPr/>
            <p:nvPr/>
          </p:nvSpPr>
          <p:spPr>
            <a:xfrm>
              <a:off x="-2" y="-1"/>
              <a:ext cx="1871141" cy="651937"/>
            </a:xfrm>
            <a:prstGeom prst="rect">
              <a:avLst/>
            </a:prstGeom>
            <a:solidFill>
              <a:srgbClr val="EF5262"/>
            </a:solidFill>
            <a:ln w="12700" cap="flat">
              <a:solidFill>
                <a:srgbClr val="EF526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</a:p>
          </p:txBody>
        </p:sp>
        <p:sp>
          <p:nvSpPr>
            <p:cNvPr id="129" name="500"/>
            <p:cNvSpPr txBox="1"/>
            <p:nvPr/>
          </p:nvSpPr>
          <p:spPr>
            <a:xfrm>
              <a:off x="52069" y="140546"/>
              <a:ext cx="1766999" cy="370837"/>
            </a:xfrm>
            <a:prstGeom prst="rect">
              <a:avLst/>
            </a:prstGeom>
            <a:noFill/>
            <a:ln w="12700" cap="flat">
              <a:solidFill>
                <a:srgbClr val="EF5262"/>
              </a:solidFill>
              <a:prstDash val="solid"/>
              <a:miter lim="8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Regular"/>
                  <a:ea typeface="Klint Pro Regular"/>
                  <a:cs typeface="Klint Pro Regular"/>
                  <a:sym typeface="Klint Pro Regular"/>
                  <a:hlinkClick r:id="rId4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FFFFFF"/>
                  </a:solidFill>
                </a:defRPr>
              </a:pPr>
              <a:r>
                <a:rPr u="sng">
                  <a:solidFill>
                    <a:srgbClr val="0000FF"/>
                  </a:solidFill>
                  <a:hlinkClick r:id="rId4" invalidUrl="" action="ppaction://hlinksldjump" tgtFrame="" tooltip="" history="1" highlightClick="0" endSnd="0"/>
                </a:rPr>
                <a:t>500</a:t>
              </a:r>
            </a:p>
          </p:txBody>
        </p:sp>
      </p:grpSp>
      <p:grpSp>
        <p:nvGrpSpPr>
          <p:cNvPr id="133" name="Rektangel 9"/>
          <p:cNvGrpSpPr/>
          <p:nvPr/>
        </p:nvGrpSpPr>
        <p:grpSpPr>
          <a:xfrm>
            <a:off x="214843" y="4383086"/>
            <a:ext cx="1871131" cy="651937"/>
            <a:chOff x="0" y="0"/>
            <a:chExt cx="1871130" cy="651936"/>
          </a:xfrm>
        </p:grpSpPr>
        <p:sp>
          <p:nvSpPr>
            <p:cNvPr id="131" name="Rektangel"/>
            <p:cNvSpPr/>
            <p:nvPr/>
          </p:nvSpPr>
          <p:spPr>
            <a:xfrm>
              <a:off x="0" y="-1"/>
              <a:ext cx="1871131" cy="651937"/>
            </a:xfrm>
            <a:prstGeom prst="rect">
              <a:avLst/>
            </a:prstGeom>
            <a:solidFill>
              <a:srgbClr val="EF5262"/>
            </a:solidFill>
            <a:ln w="12700" cap="flat">
              <a:solidFill>
                <a:srgbClr val="EF526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</a:p>
          </p:txBody>
        </p:sp>
        <p:sp>
          <p:nvSpPr>
            <p:cNvPr id="132" name="200"/>
            <p:cNvSpPr txBox="1"/>
            <p:nvPr/>
          </p:nvSpPr>
          <p:spPr>
            <a:xfrm>
              <a:off x="52070" y="146896"/>
              <a:ext cx="1766992" cy="3581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Regular"/>
                  <a:ea typeface="Klint Pro Regular"/>
                  <a:cs typeface="Klint Pro Regular"/>
                  <a:sym typeface="Klint Pro Regular"/>
                  <a:hlinkClick r:id="rId5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FFFFFF"/>
                  </a:solidFill>
                </a:defRPr>
              </a:pPr>
              <a:r>
                <a:rPr u="sng">
                  <a:solidFill>
                    <a:srgbClr val="0000FF"/>
                  </a:solidFill>
                  <a:hlinkClick r:id="rId5" invalidUrl="" action="ppaction://hlinksldjump" tgtFrame="" tooltip="" history="1" highlightClick="0" endSnd="0"/>
                </a:rPr>
                <a:t>200</a:t>
              </a:r>
            </a:p>
          </p:txBody>
        </p:sp>
      </p:grpSp>
      <p:grpSp>
        <p:nvGrpSpPr>
          <p:cNvPr id="136" name="Rektangel 10"/>
          <p:cNvGrpSpPr/>
          <p:nvPr/>
        </p:nvGrpSpPr>
        <p:grpSpPr>
          <a:xfrm>
            <a:off x="214842" y="5152494"/>
            <a:ext cx="1871131" cy="651937"/>
            <a:chOff x="0" y="0"/>
            <a:chExt cx="1871130" cy="651936"/>
          </a:xfrm>
        </p:grpSpPr>
        <p:sp>
          <p:nvSpPr>
            <p:cNvPr id="134" name="Rektangel"/>
            <p:cNvSpPr/>
            <p:nvPr/>
          </p:nvSpPr>
          <p:spPr>
            <a:xfrm>
              <a:off x="0" y="-1"/>
              <a:ext cx="1871131" cy="651937"/>
            </a:xfrm>
            <a:prstGeom prst="rect">
              <a:avLst/>
            </a:prstGeom>
            <a:solidFill>
              <a:srgbClr val="EF5262"/>
            </a:solidFill>
            <a:ln w="12700" cap="flat">
              <a:solidFill>
                <a:srgbClr val="EF526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 u="sng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</a:p>
          </p:txBody>
        </p:sp>
        <p:sp>
          <p:nvSpPr>
            <p:cNvPr id="135" name="100"/>
            <p:cNvSpPr txBox="1"/>
            <p:nvPr/>
          </p:nvSpPr>
          <p:spPr>
            <a:xfrm>
              <a:off x="52070" y="146896"/>
              <a:ext cx="1766992" cy="3581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Regular"/>
                  <a:ea typeface="Klint Pro Regular"/>
                  <a:cs typeface="Klint Pro Regular"/>
                  <a:sym typeface="Klint Pro Regular"/>
                  <a:hlinkClick r:id="rId6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FFFFFF"/>
                  </a:solidFill>
                </a:defRPr>
              </a:pPr>
              <a:r>
                <a:rPr u="sng">
                  <a:solidFill>
                    <a:srgbClr val="0000FF"/>
                  </a:solidFill>
                  <a:hlinkClick r:id="rId6" invalidUrl="" action="ppaction://hlinksldjump" tgtFrame="" tooltip="" history="1" highlightClick="0" endSnd="0"/>
                </a:rPr>
                <a:t>100</a:t>
              </a:r>
            </a:p>
          </p:txBody>
        </p:sp>
      </p:grpSp>
      <p:grpSp>
        <p:nvGrpSpPr>
          <p:cNvPr id="139" name="Rektangel 11"/>
          <p:cNvGrpSpPr/>
          <p:nvPr/>
        </p:nvGrpSpPr>
        <p:grpSpPr>
          <a:xfrm>
            <a:off x="2187572" y="2844268"/>
            <a:ext cx="1871137" cy="651937"/>
            <a:chOff x="-1" y="0"/>
            <a:chExt cx="1871135" cy="651936"/>
          </a:xfrm>
        </p:grpSpPr>
        <p:sp>
          <p:nvSpPr>
            <p:cNvPr id="137" name="Rektangel"/>
            <p:cNvSpPr/>
            <p:nvPr/>
          </p:nvSpPr>
          <p:spPr>
            <a:xfrm>
              <a:off x="-2" y="-1"/>
              <a:ext cx="1871137" cy="651937"/>
            </a:xfrm>
            <a:prstGeom prst="rect">
              <a:avLst/>
            </a:prstGeom>
            <a:solidFill>
              <a:srgbClr val="B7D6DC"/>
            </a:solidFill>
            <a:ln w="12700" cap="flat">
              <a:solidFill>
                <a:srgbClr val="B7D6DC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</a:p>
          </p:txBody>
        </p:sp>
        <p:sp>
          <p:nvSpPr>
            <p:cNvPr id="138" name="400"/>
            <p:cNvSpPr txBox="1"/>
            <p:nvPr/>
          </p:nvSpPr>
          <p:spPr>
            <a:xfrm>
              <a:off x="52069" y="146896"/>
              <a:ext cx="1766997" cy="3581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Regular"/>
                  <a:ea typeface="Klint Pro Regular"/>
                  <a:cs typeface="Klint Pro Regular"/>
                  <a:sym typeface="Klint Pro Regular"/>
                  <a:hlinkClick r:id="rId7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FFFFFF"/>
                  </a:solidFill>
                </a:defRPr>
              </a:pPr>
              <a:r>
                <a:rPr u="sng">
                  <a:solidFill>
                    <a:srgbClr val="0000FF"/>
                  </a:solidFill>
                  <a:hlinkClick r:id="rId7" invalidUrl="" action="ppaction://hlinksldjump" tgtFrame="" tooltip="" history="1" highlightClick="0" endSnd="0"/>
                </a:rPr>
                <a:t>400</a:t>
              </a:r>
            </a:p>
          </p:txBody>
        </p:sp>
      </p:grpSp>
      <p:grpSp>
        <p:nvGrpSpPr>
          <p:cNvPr id="142" name="Rektangel 12"/>
          <p:cNvGrpSpPr/>
          <p:nvPr/>
        </p:nvGrpSpPr>
        <p:grpSpPr>
          <a:xfrm>
            <a:off x="2187572" y="3613678"/>
            <a:ext cx="1871137" cy="651937"/>
            <a:chOff x="-1" y="0"/>
            <a:chExt cx="1871135" cy="651936"/>
          </a:xfrm>
        </p:grpSpPr>
        <p:sp>
          <p:nvSpPr>
            <p:cNvPr id="140" name="Rektangel"/>
            <p:cNvSpPr/>
            <p:nvPr/>
          </p:nvSpPr>
          <p:spPr>
            <a:xfrm>
              <a:off x="-2" y="-1"/>
              <a:ext cx="1871137" cy="651937"/>
            </a:xfrm>
            <a:prstGeom prst="rect">
              <a:avLst/>
            </a:prstGeom>
            <a:solidFill>
              <a:srgbClr val="B7D6DC"/>
            </a:solidFill>
            <a:ln w="12700" cap="flat">
              <a:solidFill>
                <a:srgbClr val="B7D6DC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</a:p>
          </p:txBody>
        </p:sp>
        <p:sp>
          <p:nvSpPr>
            <p:cNvPr id="141" name="300"/>
            <p:cNvSpPr txBox="1"/>
            <p:nvPr/>
          </p:nvSpPr>
          <p:spPr>
            <a:xfrm>
              <a:off x="52069" y="146896"/>
              <a:ext cx="1766997" cy="3581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Regular"/>
                  <a:ea typeface="Klint Pro Regular"/>
                  <a:cs typeface="Klint Pro Regular"/>
                  <a:sym typeface="Klint Pro Regular"/>
                  <a:hlinkClick r:id="rId8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FFFFFF"/>
                  </a:solidFill>
                </a:defRPr>
              </a:pPr>
              <a:r>
                <a:rPr u="sng">
                  <a:solidFill>
                    <a:srgbClr val="0000FF"/>
                  </a:solidFill>
                  <a:hlinkClick r:id="rId8" invalidUrl="" action="ppaction://hlinksldjump" tgtFrame="" tooltip="" history="1" highlightClick="0" endSnd="0"/>
                </a:rPr>
                <a:t>300</a:t>
              </a:r>
            </a:p>
          </p:txBody>
        </p:sp>
      </p:grpSp>
      <p:grpSp>
        <p:nvGrpSpPr>
          <p:cNvPr id="145" name="Rektangel 13"/>
          <p:cNvGrpSpPr/>
          <p:nvPr/>
        </p:nvGrpSpPr>
        <p:grpSpPr>
          <a:xfrm>
            <a:off x="2187572" y="2074862"/>
            <a:ext cx="1871140" cy="651937"/>
            <a:chOff x="-1" y="0"/>
            <a:chExt cx="1871139" cy="651936"/>
          </a:xfrm>
        </p:grpSpPr>
        <p:sp>
          <p:nvSpPr>
            <p:cNvPr id="143" name="Rektangel"/>
            <p:cNvSpPr/>
            <p:nvPr/>
          </p:nvSpPr>
          <p:spPr>
            <a:xfrm>
              <a:off x="-2" y="-1"/>
              <a:ext cx="1871141" cy="651937"/>
            </a:xfrm>
            <a:prstGeom prst="rect">
              <a:avLst/>
            </a:prstGeom>
            <a:solidFill>
              <a:srgbClr val="B7D6DC"/>
            </a:solidFill>
            <a:ln w="12700" cap="flat">
              <a:solidFill>
                <a:srgbClr val="B7D6DC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</a:p>
          </p:txBody>
        </p:sp>
        <p:sp>
          <p:nvSpPr>
            <p:cNvPr id="144" name="500"/>
            <p:cNvSpPr txBox="1"/>
            <p:nvPr/>
          </p:nvSpPr>
          <p:spPr>
            <a:xfrm>
              <a:off x="52069" y="146896"/>
              <a:ext cx="1766999" cy="3581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Regular"/>
                  <a:ea typeface="Klint Pro Regular"/>
                  <a:cs typeface="Klint Pro Regular"/>
                  <a:sym typeface="Klint Pro Regular"/>
                  <a:hlinkClick r:id="rId9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FFFFFF"/>
                  </a:solidFill>
                </a:defRPr>
              </a:pPr>
              <a:r>
                <a:rPr u="sng">
                  <a:solidFill>
                    <a:srgbClr val="0000FF"/>
                  </a:solidFill>
                  <a:hlinkClick r:id="rId9" invalidUrl="" action="ppaction://hlinksldjump" tgtFrame="" tooltip="" history="1" highlightClick="0" endSnd="0"/>
                </a:rPr>
                <a:t>500</a:t>
              </a:r>
            </a:p>
          </p:txBody>
        </p:sp>
      </p:grpSp>
      <p:grpSp>
        <p:nvGrpSpPr>
          <p:cNvPr id="148" name="Rektangel 14"/>
          <p:cNvGrpSpPr/>
          <p:nvPr/>
        </p:nvGrpSpPr>
        <p:grpSpPr>
          <a:xfrm>
            <a:off x="2187572" y="4383086"/>
            <a:ext cx="1871137" cy="651937"/>
            <a:chOff x="-1" y="0"/>
            <a:chExt cx="1871135" cy="651936"/>
          </a:xfrm>
        </p:grpSpPr>
        <p:sp>
          <p:nvSpPr>
            <p:cNvPr id="146" name="Rektangel"/>
            <p:cNvSpPr/>
            <p:nvPr/>
          </p:nvSpPr>
          <p:spPr>
            <a:xfrm>
              <a:off x="-2" y="-1"/>
              <a:ext cx="1871137" cy="651937"/>
            </a:xfrm>
            <a:prstGeom prst="rect">
              <a:avLst/>
            </a:prstGeom>
            <a:solidFill>
              <a:srgbClr val="B7D6DC"/>
            </a:solidFill>
            <a:ln w="12700" cap="flat">
              <a:solidFill>
                <a:srgbClr val="B7D6DC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</a:p>
          </p:txBody>
        </p:sp>
        <p:sp>
          <p:nvSpPr>
            <p:cNvPr id="147" name="200"/>
            <p:cNvSpPr txBox="1"/>
            <p:nvPr/>
          </p:nvSpPr>
          <p:spPr>
            <a:xfrm>
              <a:off x="52069" y="146896"/>
              <a:ext cx="1766997" cy="3581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Regular"/>
                  <a:ea typeface="Klint Pro Regular"/>
                  <a:cs typeface="Klint Pro Regular"/>
                  <a:sym typeface="Klint Pro Regular"/>
                  <a:hlinkClick r:id="rId10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FFFFFF"/>
                  </a:solidFill>
                </a:defRPr>
              </a:pPr>
              <a:r>
                <a:rPr u="sng">
                  <a:solidFill>
                    <a:srgbClr val="0000FF"/>
                  </a:solidFill>
                  <a:hlinkClick r:id="rId10" invalidUrl="" action="ppaction://hlinksldjump" tgtFrame="" tooltip="" history="1" highlightClick="0" endSnd="0"/>
                </a:rPr>
                <a:t>200</a:t>
              </a:r>
            </a:p>
          </p:txBody>
        </p:sp>
      </p:grpSp>
      <p:grpSp>
        <p:nvGrpSpPr>
          <p:cNvPr id="151" name="Rektangel 15"/>
          <p:cNvGrpSpPr/>
          <p:nvPr/>
        </p:nvGrpSpPr>
        <p:grpSpPr>
          <a:xfrm>
            <a:off x="2187575" y="5152494"/>
            <a:ext cx="1871131" cy="651937"/>
            <a:chOff x="0" y="0"/>
            <a:chExt cx="1871130" cy="651936"/>
          </a:xfrm>
        </p:grpSpPr>
        <p:sp>
          <p:nvSpPr>
            <p:cNvPr id="149" name="Rektangel"/>
            <p:cNvSpPr/>
            <p:nvPr/>
          </p:nvSpPr>
          <p:spPr>
            <a:xfrm>
              <a:off x="0" y="-1"/>
              <a:ext cx="1871131" cy="651937"/>
            </a:xfrm>
            <a:prstGeom prst="rect">
              <a:avLst/>
            </a:prstGeom>
            <a:solidFill>
              <a:srgbClr val="B7D6DC"/>
            </a:solidFill>
            <a:ln w="12700" cap="flat">
              <a:solidFill>
                <a:srgbClr val="B7D6DC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</a:p>
          </p:txBody>
        </p:sp>
        <p:sp>
          <p:nvSpPr>
            <p:cNvPr id="150" name="100"/>
            <p:cNvSpPr txBox="1"/>
            <p:nvPr/>
          </p:nvSpPr>
          <p:spPr>
            <a:xfrm>
              <a:off x="52070" y="146896"/>
              <a:ext cx="1766992" cy="3581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Regular"/>
                  <a:ea typeface="Klint Pro Regular"/>
                  <a:cs typeface="Klint Pro Regular"/>
                  <a:sym typeface="Klint Pro Regular"/>
                  <a:hlinkClick r:id="rId11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FFFFFF"/>
                  </a:solidFill>
                </a:defRPr>
              </a:pPr>
              <a:r>
                <a:rPr u="sng">
                  <a:solidFill>
                    <a:srgbClr val="0000FF"/>
                  </a:solidFill>
                  <a:hlinkClick r:id="rId11" invalidUrl="" action="ppaction://hlinksldjump" tgtFrame="" tooltip="" history="1" highlightClick="0" endSnd="0"/>
                </a:rPr>
                <a:t>100</a:t>
              </a:r>
            </a:p>
          </p:txBody>
        </p:sp>
      </p:grpSp>
      <p:grpSp>
        <p:nvGrpSpPr>
          <p:cNvPr id="154" name="Rektangel 16"/>
          <p:cNvGrpSpPr/>
          <p:nvPr/>
        </p:nvGrpSpPr>
        <p:grpSpPr>
          <a:xfrm>
            <a:off x="4160307" y="2844268"/>
            <a:ext cx="1871136" cy="651937"/>
            <a:chOff x="0" y="0"/>
            <a:chExt cx="1871135" cy="651936"/>
          </a:xfrm>
        </p:grpSpPr>
        <p:sp>
          <p:nvSpPr>
            <p:cNvPr id="152" name="Rektangel"/>
            <p:cNvSpPr/>
            <p:nvPr/>
          </p:nvSpPr>
          <p:spPr>
            <a:xfrm>
              <a:off x="-1" y="-1"/>
              <a:ext cx="1871136" cy="651937"/>
            </a:xfrm>
            <a:prstGeom prst="rect">
              <a:avLst/>
            </a:prstGeom>
            <a:solidFill>
              <a:srgbClr val="44546A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</a:p>
          </p:txBody>
        </p:sp>
        <p:sp>
          <p:nvSpPr>
            <p:cNvPr id="153" name="400"/>
            <p:cNvSpPr txBox="1"/>
            <p:nvPr/>
          </p:nvSpPr>
          <p:spPr>
            <a:xfrm>
              <a:off x="52069" y="146896"/>
              <a:ext cx="1766996" cy="3581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Regular"/>
                  <a:ea typeface="Klint Pro Regular"/>
                  <a:cs typeface="Klint Pro Regular"/>
                  <a:sym typeface="Klint Pro Regular"/>
                  <a:hlinkClick r:id="rId12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FFFFFF"/>
                  </a:solidFill>
                </a:defRPr>
              </a:pPr>
              <a:r>
                <a:rPr u="sng">
                  <a:solidFill>
                    <a:srgbClr val="0000FF"/>
                  </a:solidFill>
                  <a:hlinkClick r:id="rId12" invalidUrl="" action="ppaction://hlinksldjump" tgtFrame="" tooltip="" history="1" highlightClick="0" endSnd="0"/>
                </a:rPr>
                <a:t>400</a:t>
              </a:r>
            </a:p>
          </p:txBody>
        </p:sp>
      </p:grpSp>
      <p:grpSp>
        <p:nvGrpSpPr>
          <p:cNvPr id="157" name="Rektangel 17"/>
          <p:cNvGrpSpPr/>
          <p:nvPr/>
        </p:nvGrpSpPr>
        <p:grpSpPr>
          <a:xfrm>
            <a:off x="4160307" y="3613678"/>
            <a:ext cx="1871136" cy="651937"/>
            <a:chOff x="0" y="0"/>
            <a:chExt cx="1871135" cy="651936"/>
          </a:xfrm>
        </p:grpSpPr>
        <p:sp>
          <p:nvSpPr>
            <p:cNvPr id="155" name="Rektangel"/>
            <p:cNvSpPr/>
            <p:nvPr/>
          </p:nvSpPr>
          <p:spPr>
            <a:xfrm>
              <a:off x="-1" y="-1"/>
              <a:ext cx="1871136" cy="651937"/>
            </a:xfrm>
            <a:prstGeom prst="rect">
              <a:avLst/>
            </a:prstGeom>
            <a:solidFill>
              <a:srgbClr val="44546A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</a:p>
          </p:txBody>
        </p:sp>
        <p:sp>
          <p:nvSpPr>
            <p:cNvPr id="156" name="300"/>
            <p:cNvSpPr txBox="1"/>
            <p:nvPr/>
          </p:nvSpPr>
          <p:spPr>
            <a:xfrm>
              <a:off x="52069" y="146896"/>
              <a:ext cx="1766996" cy="3581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Regular"/>
                  <a:ea typeface="Klint Pro Regular"/>
                  <a:cs typeface="Klint Pro Regular"/>
                  <a:sym typeface="Klint Pro Regular"/>
                  <a:hlinkClick r:id="rId13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FFFFFF"/>
                  </a:solidFill>
                </a:defRPr>
              </a:pPr>
              <a:r>
                <a:rPr u="sng">
                  <a:solidFill>
                    <a:srgbClr val="0000FF"/>
                  </a:solidFill>
                  <a:hlinkClick r:id="rId13" invalidUrl="" action="ppaction://hlinksldjump" tgtFrame="" tooltip="" history="1" highlightClick="0" endSnd="0"/>
                </a:rPr>
                <a:t>300</a:t>
              </a:r>
            </a:p>
          </p:txBody>
        </p:sp>
      </p:grpSp>
      <p:grpSp>
        <p:nvGrpSpPr>
          <p:cNvPr id="160" name="Rektangel 18"/>
          <p:cNvGrpSpPr/>
          <p:nvPr/>
        </p:nvGrpSpPr>
        <p:grpSpPr>
          <a:xfrm>
            <a:off x="4160305" y="2074862"/>
            <a:ext cx="1871139" cy="651937"/>
            <a:chOff x="-1" y="0"/>
            <a:chExt cx="1871138" cy="651936"/>
          </a:xfrm>
        </p:grpSpPr>
        <p:sp>
          <p:nvSpPr>
            <p:cNvPr id="158" name="Rektangel"/>
            <p:cNvSpPr/>
            <p:nvPr/>
          </p:nvSpPr>
          <p:spPr>
            <a:xfrm>
              <a:off x="-2" y="-1"/>
              <a:ext cx="1871140" cy="651937"/>
            </a:xfrm>
            <a:prstGeom prst="rect">
              <a:avLst/>
            </a:prstGeom>
            <a:solidFill>
              <a:srgbClr val="44546A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</a:p>
          </p:txBody>
        </p:sp>
        <p:sp>
          <p:nvSpPr>
            <p:cNvPr id="159" name="500"/>
            <p:cNvSpPr txBox="1"/>
            <p:nvPr/>
          </p:nvSpPr>
          <p:spPr>
            <a:xfrm>
              <a:off x="52069" y="146896"/>
              <a:ext cx="1766999" cy="3581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Regular"/>
                  <a:ea typeface="Klint Pro Regular"/>
                  <a:cs typeface="Klint Pro Regular"/>
                  <a:sym typeface="Klint Pro Regular"/>
                  <a:hlinkClick r:id="rId14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FFFFFF"/>
                  </a:solidFill>
                </a:defRPr>
              </a:pPr>
              <a:r>
                <a:rPr u="sng">
                  <a:solidFill>
                    <a:srgbClr val="0000FF"/>
                  </a:solidFill>
                  <a:hlinkClick r:id="rId14" invalidUrl="" action="ppaction://hlinksldjump" tgtFrame="" tooltip="" history="1" highlightClick="0" endSnd="0"/>
                </a:rPr>
                <a:t>500</a:t>
              </a:r>
            </a:p>
          </p:txBody>
        </p:sp>
      </p:grpSp>
      <p:grpSp>
        <p:nvGrpSpPr>
          <p:cNvPr id="163" name="Rektangel 19"/>
          <p:cNvGrpSpPr/>
          <p:nvPr/>
        </p:nvGrpSpPr>
        <p:grpSpPr>
          <a:xfrm>
            <a:off x="4160307" y="4383086"/>
            <a:ext cx="1871136" cy="651937"/>
            <a:chOff x="0" y="0"/>
            <a:chExt cx="1871135" cy="651936"/>
          </a:xfrm>
        </p:grpSpPr>
        <p:sp>
          <p:nvSpPr>
            <p:cNvPr id="161" name="Rektangel"/>
            <p:cNvSpPr/>
            <p:nvPr/>
          </p:nvSpPr>
          <p:spPr>
            <a:xfrm>
              <a:off x="-1" y="-1"/>
              <a:ext cx="1871136" cy="651937"/>
            </a:xfrm>
            <a:prstGeom prst="rect">
              <a:avLst/>
            </a:prstGeom>
            <a:solidFill>
              <a:srgbClr val="44546A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</a:p>
          </p:txBody>
        </p:sp>
        <p:sp>
          <p:nvSpPr>
            <p:cNvPr id="162" name="200"/>
            <p:cNvSpPr txBox="1"/>
            <p:nvPr/>
          </p:nvSpPr>
          <p:spPr>
            <a:xfrm>
              <a:off x="52069" y="146896"/>
              <a:ext cx="1766996" cy="3581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Regular"/>
                  <a:ea typeface="Klint Pro Regular"/>
                  <a:cs typeface="Klint Pro Regular"/>
                  <a:sym typeface="Klint Pro Regular"/>
                  <a:hlinkClick r:id="rId15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FFFFFF"/>
                  </a:solidFill>
                </a:defRPr>
              </a:pPr>
              <a:r>
                <a:rPr u="sng">
                  <a:solidFill>
                    <a:srgbClr val="0000FF"/>
                  </a:solidFill>
                  <a:hlinkClick r:id="rId15" invalidUrl="" action="ppaction://hlinksldjump" tgtFrame="" tooltip="" history="1" highlightClick="0" endSnd="0"/>
                </a:rPr>
                <a:t>200</a:t>
              </a:r>
            </a:p>
          </p:txBody>
        </p:sp>
      </p:grpSp>
      <p:grpSp>
        <p:nvGrpSpPr>
          <p:cNvPr id="166" name="Rektangel 20"/>
          <p:cNvGrpSpPr/>
          <p:nvPr/>
        </p:nvGrpSpPr>
        <p:grpSpPr>
          <a:xfrm>
            <a:off x="4160307" y="5152494"/>
            <a:ext cx="1871136" cy="651937"/>
            <a:chOff x="0" y="0"/>
            <a:chExt cx="1871135" cy="651936"/>
          </a:xfrm>
        </p:grpSpPr>
        <p:sp>
          <p:nvSpPr>
            <p:cNvPr id="164" name="Rektangel"/>
            <p:cNvSpPr/>
            <p:nvPr/>
          </p:nvSpPr>
          <p:spPr>
            <a:xfrm>
              <a:off x="-1" y="-1"/>
              <a:ext cx="1871136" cy="651937"/>
            </a:xfrm>
            <a:prstGeom prst="rect">
              <a:avLst/>
            </a:prstGeom>
            <a:solidFill>
              <a:srgbClr val="44546A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</a:p>
          </p:txBody>
        </p:sp>
        <p:sp>
          <p:nvSpPr>
            <p:cNvPr id="165" name="100"/>
            <p:cNvSpPr txBox="1"/>
            <p:nvPr/>
          </p:nvSpPr>
          <p:spPr>
            <a:xfrm>
              <a:off x="52069" y="146896"/>
              <a:ext cx="1766996" cy="3581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Regular"/>
                  <a:ea typeface="Klint Pro Regular"/>
                  <a:cs typeface="Klint Pro Regular"/>
                  <a:sym typeface="Klint Pro Regular"/>
                  <a:hlinkClick r:id="rId16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FFFFFF"/>
                  </a:solidFill>
                </a:defRPr>
              </a:pPr>
              <a:r>
                <a:rPr u="sng">
                  <a:solidFill>
                    <a:srgbClr val="0000FF"/>
                  </a:solidFill>
                  <a:hlinkClick r:id="rId16" invalidUrl="" action="ppaction://hlinksldjump" tgtFrame="" tooltip="" history="1" highlightClick="0" endSnd="0"/>
                </a:rPr>
                <a:t>100</a:t>
              </a:r>
            </a:p>
          </p:txBody>
        </p:sp>
      </p:grpSp>
      <p:grpSp>
        <p:nvGrpSpPr>
          <p:cNvPr id="169" name="Rektangel 21"/>
          <p:cNvGrpSpPr/>
          <p:nvPr/>
        </p:nvGrpSpPr>
        <p:grpSpPr>
          <a:xfrm>
            <a:off x="6133040" y="2844268"/>
            <a:ext cx="1871136" cy="651937"/>
            <a:chOff x="0" y="0"/>
            <a:chExt cx="1871135" cy="651936"/>
          </a:xfrm>
        </p:grpSpPr>
        <p:sp>
          <p:nvSpPr>
            <p:cNvPr id="167" name="Rektangel"/>
            <p:cNvSpPr/>
            <p:nvPr/>
          </p:nvSpPr>
          <p:spPr>
            <a:xfrm>
              <a:off x="-1" y="-1"/>
              <a:ext cx="1871136" cy="651937"/>
            </a:xfrm>
            <a:prstGeom prst="rect">
              <a:avLst/>
            </a:prstGeom>
            <a:solidFill>
              <a:srgbClr val="9CB391"/>
            </a:solidFill>
            <a:ln w="12700" cap="flat">
              <a:solidFill>
                <a:srgbClr val="9CB39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</a:p>
          </p:txBody>
        </p:sp>
        <p:sp>
          <p:nvSpPr>
            <p:cNvPr id="168" name="400"/>
            <p:cNvSpPr txBox="1"/>
            <p:nvPr/>
          </p:nvSpPr>
          <p:spPr>
            <a:xfrm>
              <a:off x="52069" y="146896"/>
              <a:ext cx="1766996" cy="3581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Regular"/>
                  <a:ea typeface="Klint Pro Regular"/>
                  <a:cs typeface="Klint Pro Regular"/>
                  <a:sym typeface="Klint Pro Regular"/>
                  <a:hlinkClick r:id="rId17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FFFFFF"/>
                  </a:solidFill>
                </a:defRPr>
              </a:pPr>
              <a:r>
                <a:rPr u="sng">
                  <a:solidFill>
                    <a:srgbClr val="0000FF"/>
                  </a:solidFill>
                  <a:hlinkClick r:id="rId17" invalidUrl="" action="ppaction://hlinksldjump" tgtFrame="" tooltip="" history="1" highlightClick="0" endSnd="0"/>
                </a:rPr>
                <a:t>400</a:t>
              </a:r>
            </a:p>
          </p:txBody>
        </p:sp>
      </p:grpSp>
      <p:grpSp>
        <p:nvGrpSpPr>
          <p:cNvPr id="172" name="Rektangel 22"/>
          <p:cNvGrpSpPr/>
          <p:nvPr/>
        </p:nvGrpSpPr>
        <p:grpSpPr>
          <a:xfrm>
            <a:off x="6133040" y="3613678"/>
            <a:ext cx="1871136" cy="651937"/>
            <a:chOff x="0" y="0"/>
            <a:chExt cx="1871135" cy="651936"/>
          </a:xfrm>
        </p:grpSpPr>
        <p:sp>
          <p:nvSpPr>
            <p:cNvPr id="170" name="Rektangel"/>
            <p:cNvSpPr/>
            <p:nvPr/>
          </p:nvSpPr>
          <p:spPr>
            <a:xfrm>
              <a:off x="-1" y="-1"/>
              <a:ext cx="1871136" cy="651937"/>
            </a:xfrm>
            <a:prstGeom prst="rect">
              <a:avLst/>
            </a:prstGeom>
            <a:solidFill>
              <a:srgbClr val="9CB391"/>
            </a:solidFill>
            <a:ln w="12700" cap="flat">
              <a:solidFill>
                <a:srgbClr val="9CB39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</a:p>
          </p:txBody>
        </p:sp>
        <p:sp>
          <p:nvSpPr>
            <p:cNvPr id="171" name="300"/>
            <p:cNvSpPr txBox="1"/>
            <p:nvPr/>
          </p:nvSpPr>
          <p:spPr>
            <a:xfrm>
              <a:off x="52069" y="146896"/>
              <a:ext cx="1766996" cy="3581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Regular"/>
                  <a:ea typeface="Klint Pro Regular"/>
                  <a:cs typeface="Klint Pro Regular"/>
                  <a:sym typeface="Klint Pro Regular"/>
                  <a:hlinkClick r:id="rId18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FFFFFF"/>
                  </a:solidFill>
                </a:defRPr>
              </a:pPr>
              <a:r>
                <a:rPr u="sng">
                  <a:solidFill>
                    <a:srgbClr val="0000FF"/>
                  </a:solidFill>
                  <a:hlinkClick r:id="rId18" invalidUrl="" action="ppaction://hlinksldjump" tgtFrame="" tooltip="" history="1" highlightClick="0" endSnd="0"/>
                </a:rPr>
                <a:t>300</a:t>
              </a:r>
            </a:p>
          </p:txBody>
        </p:sp>
      </p:grpSp>
      <p:grpSp>
        <p:nvGrpSpPr>
          <p:cNvPr id="175" name="Rektangel 23"/>
          <p:cNvGrpSpPr/>
          <p:nvPr/>
        </p:nvGrpSpPr>
        <p:grpSpPr>
          <a:xfrm>
            <a:off x="6133038" y="2074862"/>
            <a:ext cx="1871140" cy="651937"/>
            <a:chOff x="-1" y="0"/>
            <a:chExt cx="1871138" cy="651936"/>
          </a:xfrm>
        </p:grpSpPr>
        <p:sp>
          <p:nvSpPr>
            <p:cNvPr id="173" name="Rektangel"/>
            <p:cNvSpPr/>
            <p:nvPr/>
          </p:nvSpPr>
          <p:spPr>
            <a:xfrm>
              <a:off x="-2" y="-1"/>
              <a:ext cx="1871140" cy="651937"/>
            </a:xfrm>
            <a:prstGeom prst="rect">
              <a:avLst/>
            </a:prstGeom>
            <a:solidFill>
              <a:srgbClr val="9CB391"/>
            </a:solidFill>
            <a:ln w="12700" cap="flat">
              <a:solidFill>
                <a:srgbClr val="9CB39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</a:p>
          </p:txBody>
        </p:sp>
        <p:sp>
          <p:nvSpPr>
            <p:cNvPr id="174" name="500"/>
            <p:cNvSpPr txBox="1"/>
            <p:nvPr/>
          </p:nvSpPr>
          <p:spPr>
            <a:xfrm>
              <a:off x="52069" y="146896"/>
              <a:ext cx="1766999" cy="3581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Regular"/>
                  <a:ea typeface="Klint Pro Regular"/>
                  <a:cs typeface="Klint Pro Regular"/>
                  <a:sym typeface="Klint Pro Regular"/>
                  <a:hlinkClick r:id="rId19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FFFFFF"/>
                  </a:solidFill>
                </a:defRPr>
              </a:pPr>
              <a:r>
                <a:rPr u="sng">
                  <a:solidFill>
                    <a:srgbClr val="0000FF"/>
                  </a:solidFill>
                  <a:hlinkClick r:id="rId19" invalidUrl="" action="ppaction://hlinksldjump" tgtFrame="" tooltip="" history="1" highlightClick="0" endSnd="0"/>
                </a:rPr>
                <a:t>500</a:t>
              </a:r>
            </a:p>
          </p:txBody>
        </p:sp>
      </p:grpSp>
      <p:grpSp>
        <p:nvGrpSpPr>
          <p:cNvPr id="178" name="Rektangel 24"/>
          <p:cNvGrpSpPr/>
          <p:nvPr/>
        </p:nvGrpSpPr>
        <p:grpSpPr>
          <a:xfrm>
            <a:off x="6133040" y="4383086"/>
            <a:ext cx="1871136" cy="651937"/>
            <a:chOff x="0" y="0"/>
            <a:chExt cx="1871135" cy="651936"/>
          </a:xfrm>
        </p:grpSpPr>
        <p:sp>
          <p:nvSpPr>
            <p:cNvPr id="176" name="Rektangel"/>
            <p:cNvSpPr/>
            <p:nvPr/>
          </p:nvSpPr>
          <p:spPr>
            <a:xfrm>
              <a:off x="-1" y="-1"/>
              <a:ext cx="1871136" cy="651937"/>
            </a:xfrm>
            <a:prstGeom prst="rect">
              <a:avLst/>
            </a:prstGeom>
            <a:solidFill>
              <a:srgbClr val="9CB391"/>
            </a:solidFill>
            <a:ln w="12700" cap="flat">
              <a:solidFill>
                <a:srgbClr val="9CB39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</a:p>
          </p:txBody>
        </p:sp>
        <p:sp>
          <p:nvSpPr>
            <p:cNvPr id="177" name="200"/>
            <p:cNvSpPr txBox="1"/>
            <p:nvPr/>
          </p:nvSpPr>
          <p:spPr>
            <a:xfrm>
              <a:off x="52069" y="146896"/>
              <a:ext cx="1766996" cy="3581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Regular"/>
                  <a:ea typeface="Klint Pro Regular"/>
                  <a:cs typeface="Klint Pro Regular"/>
                  <a:sym typeface="Klint Pro Regular"/>
                  <a:hlinkClick r:id="rId20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FFFFFF"/>
                  </a:solidFill>
                </a:defRPr>
              </a:pPr>
              <a:r>
                <a:rPr u="sng">
                  <a:solidFill>
                    <a:srgbClr val="0000FF"/>
                  </a:solidFill>
                  <a:hlinkClick r:id="rId20" invalidUrl="" action="ppaction://hlinksldjump" tgtFrame="" tooltip="" history="1" highlightClick="0" endSnd="0"/>
                </a:rPr>
                <a:t>200</a:t>
              </a:r>
            </a:p>
          </p:txBody>
        </p:sp>
      </p:grpSp>
      <p:grpSp>
        <p:nvGrpSpPr>
          <p:cNvPr id="181" name="Rektangel 25"/>
          <p:cNvGrpSpPr/>
          <p:nvPr/>
        </p:nvGrpSpPr>
        <p:grpSpPr>
          <a:xfrm>
            <a:off x="6133040" y="5152494"/>
            <a:ext cx="1871136" cy="651937"/>
            <a:chOff x="0" y="0"/>
            <a:chExt cx="1871135" cy="651936"/>
          </a:xfrm>
        </p:grpSpPr>
        <p:sp>
          <p:nvSpPr>
            <p:cNvPr id="179" name="Rektangel"/>
            <p:cNvSpPr/>
            <p:nvPr/>
          </p:nvSpPr>
          <p:spPr>
            <a:xfrm>
              <a:off x="-1" y="-1"/>
              <a:ext cx="1871136" cy="651937"/>
            </a:xfrm>
            <a:prstGeom prst="rect">
              <a:avLst/>
            </a:prstGeom>
            <a:solidFill>
              <a:srgbClr val="9CB391"/>
            </a:solidFill>
            <a:ln w="12700" cap="flat">
              <a:solidFill>
                <a:srgbClr val="9CB39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</a:p>
          </p:txBody>
        </p:sp>
        <p:sp>
          <p:nvSpPr>
            <p:cNvPr id="180" name="100"/>
            <p:cNvSpPr txBox="1"/>
            <p:nvPr/>
          </p:nvSpPr>
          <p:spPr>
            <a:xfrm>
              <a:off x="52069" y="146896"/>
              <a:ext cx="1766996" cy="3581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Regular"/>
                  <a:ea typeface="Klint Pro Regular"/>
                  <a:cs typeface="Klint Pro Regular"/>
                  <a:sym typeface="Klint Pro Regular"/>
                  <a:hlinkClick r:id="rId21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FFFFFF"/>
                  </a:solidFill>
                </a:defRPr>
              </a:pPr>
              <a:r>
                <a:rPr u="sng">
                  <a:solidFill>
                    <a:srgbClr val="0000FF"/>
                  </a:solidFill>
                  <a:hlinkClick r:id="rId21" invalidUrl="" action="ppaction://hlinksldjump" tgtFrame="" tooltip="" history="1" highlightClick="0" endSnd="0"/>
                </a:rPr>
                <a:t>100</a:t>
              </a:r>
            </a:p>
          </p:txBody>
        </p:sp>
      </p:grpSp>
      <p:grpSp>
        <p:nvGrpSpPr>
          <p:cNvPr id="184" name="Rektangel 26"/>
          <p:cNvGrpSpPr/>
          <p:nvPr/>
        </p:nvGrpSpPr>
        <p:grpSpPr>
          <a:xfrm>
            <a:off x="8105775" y="2844268"/>
            <a:ext cx="1871131" cy="651937"/>
            <a:chOff x="0" y="0"/>
            <a:chExt cx="1871130" cy="651936"/>
          </a:xfrm>
        </p:grpSpPr>
        <p:sp>
          <p:nvSpPr>
            <p:cNvPr id="182" name="Rektangel"/>
            <p:cNvSpPr/>
            <p:nvPr/>
          </p:nvSpPr>
          <p:spPr>
            <a:xfrm>
              <a:off x="0" y="-1"/>
              <a:ext cx="1871131" cy="651937"/>
            </a:xfrm>
            <a:prstGeom prst="rect">
              <a:avLst/>
            </a:prstGeom>
            <a:solidFill>
              <a:srgbClr val="EDB497"/>
            </a:solidFill>
            <a:ln w="12700" cap="flat">
              <a:solidFill>
                <a:srgbClr val="EDB497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</a:p>
          </p:txBody>
        </p:sp>
        <p:sp>
          <p:nvSpPr>
            <p:cNvPr id="183" name="400"/>
            <p:cNvSpPr txBox="1"/>
            <p:nvPr/>
          </p:nvSpPr>
          <p:spPr>
            <a:xfrm>
              <a:off x="52070" y="146896"/>
              <a:ext cx="1766992" cy="3581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Regular"/>
                  <a:ea typeface="Klint Pro Regular"/>
                  <a:cs typeface="Klint Pro Regular"/>
                  <a:sym typeface="Klint Pro Regular"/>
                  <a:hlinkClick r:id="rId22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FFFFFF"/>
                  </a:solidFill>
                </a:defRPr>
              </a:pPr>
              <a:r>
                <a:rPr u="sng">
                  <a:solidFill>
                    <a:srgbClr val="0000FF"/>
                  </a:solidFill>
                  <a:hlinkClick r:id="rId22" invalidUrl="" action="ppaction://hlinksldjump" tgtFrame="" tooltip="" history="1" highlightClick="0" endSnd="0"/>
                </a:rPr>
                <a:t>400</a:t>
              </a:r>
            </a:p>
          </p:txBody>
        </p:sp>
      </p:grpSp>
      <p:grpSp>
        <p:nvGrpSpPr>
          <p:cNvPr id="187" name="Rektangel 27"/>
          <p:cNvGrpSpPr/>
          <p:nvPr/>
        </p:nvGrpSpPr>
        <p:grpSpPr>
          <a:xfrm>
            <a:off x="8105775" y="3613678"/>
            <a:ext cx="1871131" cy="651937"/>
            <a:chOff x="0" y="0"/>
            <a:chExt cx="1871130" cy="651936"/>
          </a:xfrm>
        </p:grpSpPr>
        <p:sp>
          <p:nvSpPr>
            <p:cNvPr id="185" name="Rektangel"/>
            <p:cNvSpPr/>
            <p:nvPr/>
          </p:nvSpPr>
          <p:spPr>
            <a:xfrm>
              <a:off x="0" y="-1"/>
              <a:ext cx="1871131" cy="651937"/>
            </a:xfrm>
            <a:prstGeom prst="rect">
              <a:avLst/>
            </a:prstGeom>
            <a:solidFill>
              <a:srgbClr val="EDB497"/>
            </a:solidFill>
            <a:ln w="12700" cap="flat">
              <a:solidFill>
                <a:srgbClr val="EDB497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</a:p>
          </p:txBody>
        </p:sp>
        <p:sp>
          <p:nvSpPr>
            <p:cNvPr id="186" name="300"/>
            <p:cNvSpPr txBox="1"/>
            <p:nvPr/>
          </p:nvSpPr>
          <p:spPr>
            <a:xfrm>
              <a:off x="52070" y="146896"/>
              <a:ext cx="1766992" cy="3581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Regular"/>
                  <a:ea typeface="Klint Pro Regular"/>
                  <a:cs typeface="Klint Pro Regular"/>
                  <a:sym typeface="Klint Pro Regular"/>
                  <a:hlinkClick r:id="rId23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FFFFFF"/>
                  </a:solidFill>
                </a:defRPr>
              </a:pPr>
              <a:r>
                <a:rPr u="sng">
                  <a:solidFill>
                    <a:srgbClr val="0000FF"/>
                  </a:solidFill>
                  <a:hlinkClick r:id="rId23" invalidUrl="" action="ppaction://hlinksldjump" tgtFrame="" tooltip="" history="1" highlightClick="0" endSnd="0"/>
                </a:rPr>
                <a:t>300</a:t>
              </a:r>
            </a:p>
          </p:txBody>
        </p:sp>
      </p:grpSp>
      <p:grpSp>
        <p:nvGrpSpPr>
          <p:cNvPr id="190" name="Rektangel 28"/>
          <p:cNvGrpSpPr/>
          <p:nvPr/>
        </p:nvGrpSpPr>
        <p:grpSpPr>
          <a:xfrm>
            <a:off x="8105771" y="2074862"/>
            <a:ext cx="1871139" cy="651937"/>
            <a:chOff x="-1" y="0"/>
            <a:chExt cx="1871138" cy="651936"/>
          </a:xfrm>
        </p:grpSpPr>
        <p:sp>
          <p:nvSpPr>
            <p:cNvPr id="188" name="Rektangel"/>
            <p:cNvSpPr/>
            <p:nvPr/>
          </p:nvSpPr>
          <p:spPr>
            <a:xfrm>
              <a:off x="-2" y="-1"/>
              <a:ext cx="1871140" cy="651937"/>
            </a:xfrm>
            <a:prstGeom prst="rect">
              <a:avLst/>
            </a:prstGeom>
            <a:solidFill>
              <a:srgbClr val="EDB497"/>
            </a:solidFill>
            <a:ln w="12700" cap="flat">
              <a:solidFill>
                <a:srgbClr val="EDB497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</a:p>
          </p:txBody>
        </p:sp>
        <p:sp>
          <p:nvSpPr>
            <p:cNvPr id="189" name="500"/>
            <p:cNvSpPr txBox="1"/>
            <p:nvPr/>
          </p:nvSpPr>
          <p:spPr>
            <a:xfrm>
              <a:off x="52069" y="146896"/>
              <a:ext cx="1766999" cy="3581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Regular"/>
                  <a:ea typeface="Klint Pro Regular"/>
                  <a:cs typeface="Klint Pro Regular"/>
                  <a:sym typeface="Klint Pro Regular"/>
                  <a:hlinkClick r:id="rId24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FFFFFF"/>
                  </a:solidFill>
                </a:defRPr>
              </a:pPr>
              <a:r>
                <a:rPr u="sng">
                  <a:solidFill>
                    <a:srgbClr val="0000FF"/>
                  </a:solidFill>
                  <a:hlinkClick r:id="rId24" invalidUrl="" action="ppaction://hlinksldjump" tgtFrame="" tooltip="" history="1" highlightClick="0" endSnd="0"/>
                </a:rPr>
                <a:t>500</a:t>
              </a:r>
            </a:p>
          </p:txBody>
        </p:sp>
      </p:grpSp>
      <p:grpSp>
        <p:nvGrpSpPr>
          <p:cNvPr id="193" name="Rektangel 29"/>
          <p:cNvGrpSpPr/>
          <p:nvPr/>
        </p:nvGrpSpPr>
        <p:grpSpPr>
          <a:xfrm>
            <a:off x="8105775" y="4383086"/>
            <a:ext cx="1871131" cy="651937"/>
            <a:chOff x="0" y="0"/>
            <a:chExt cx="1871130" cy="651936"/>
          </a:xfrm>
        </p:grpSpPr>
        <p:sp>
          <p:nvSpPr>
            <p:cNvPr id="191" name="Rektangel"/>
            <p:cNvSpPr/>
            <p:nvPr/>
          </p:nvSpPr>
          <p:spPr>
            <a:xfrm>
              <a:off x="0" y="-1"/>
              <a:ext cx="1871131" cy="651937"/>
            </a:xfrm>
            <a:prstGeom prst="rect">
              <a:avLst/>
            </a:prstGeom>
            <a:solidFill>
              <a:srgbClr val="EDB497"/>
            </a:solidFill>
            <a:ln w="12700" cap="flat">
              <a:solidFill>
                <a:srgbClr val="EDB497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</a:p>
          </p:txBody>
        </p:sp>
        <p:sp>
          <p:nvSpPr>
            <p:cNvPr id="192" name="200"/>
            <p:cNvSpPr txBox="1"/>
            <p:nvPr/>
          </p:nvSpPr>
          <p:spPr>
            <a:xfrm>
              <a:off x="52070" y="146896"/>
              <a:ext cx="1766992" cy="3581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Regular"/>
                  <a:ea typeface="Klint Pro Regular"/>
                  <a:cs typeface="Klint Pro Regular"/>
                  <a:sym typeface="Klint Pro Regular"/>
                  <a:hlinkClick r:id="rId25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FFFFFF"/>
                  </a:solidFill>
                </a:defRPr>
              </a:pPr>
              <a:r>
                <a:rPr u="sng">
                  <a:solidFill>
                    <a:srgbClr val="0000FF"/>
                  </a:solidFill>
                  <a:hlinkClick r:id="rId25" invalidUrl="" action="ppaction://hlinksldjump" tgtFrame="" tooltip="" history="1" highlightClick="0" endSnd="0"/>
                </a:rPr>
                <a:t>200</a:t>
              </a:r>
            </a:p>
          </p:txBody>
        </p:sp>
      </p:grpSp>
      <p:grpSp>
        <p:nvGrpSpPr>
          <p:cNvPr id="196" name="Rektangel 30"/>
          <p:cNvGrpSpPr/>
          <p:nvPr/>
        </p:nvGrpSpPr>
        <p:grpSpPr>
          <a:xfrm>
            <a:off x="8105773" y="5152494"/>
            <a:ext cx="1871136" cy="651937"/>
            <a:chOff x="0" y="0"/>
            <a:chExt cx="1871135" cy="651936"/>
          </a:xfrm>
        </p:grpSpPr>
        <p:sp>
          <p:nvSpPr>
            <p:cNvPr id="194" name="Rektangel"/>
            <p:cNvSpPr/>
            <p:nvPr/>
          </p:nvSpPr>
          <p:spPr>
            <a:xfrm>
              <a:off x="-1" y="-1"/>
              <a:ext cx="1871136" cy="651937"/>
            </a:xfrm>
            <a:prstGeom prst="rect">
              <a:avLst/>
            </a:prstGeom>
            <a:solidFill>
              <a:srgbClr val="EDB497"/>
            </a:solidFill>
            <a:ln w="12700" cap="flat">
              <a:solidFill>
                <a:srgbClr val="EDB497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</a:p>
          </p:txBody>
        </p:sp>
        <p:sp>
          <p:nvSpPr>
            <p:cNvPr id="195" name="100"/>
            <p:cNvSpPr txBox="1"/>
            <p:nvPr/>
          </p:nvSpPr>
          <p:spPr>
            <a:xfrm>
              <a:off x="52069" y="146896"/>
              <a:ext cx="1766996" cy="3581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Regular"/>
                  <a:ea typeface="Klint Pro Regular"/>
                  <a:cs typeface="Klint Pro Regular"/>
                  <a:sym typeface="Klint Pro Regular"/>
                  <a:hlinkClick r:id="rId26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FFFFFF"/>
                  </a:solidFill>
                </a:defRPr>
              </a:pPr>
              <a:r>
                <a:rPr u="sng">
                  <a:solidFill>
                    <a:srgbClr val="0000FF"/>
                  </a:solidFill>
                  <a:hlinkClick r:id="rId26" invalidUrl="" action="ppaction://hlinksldjump" tgtFrame="" tooltip="" history="1" highlightClick="0" endSnd="0"/>
                </a:rPr>
                <a:t>100</a:t>
              </a:r>
            </a:p>
          </p:txBody>
        </p:sp>
      </p:grpSp>
      <p:grpSp>
        <p:nvGrpSpPr>
          <p:cNvPr id="199" name="Rektangel 31"/>
          <p:cNvGrpSpPr/>
          <p:nvPr/>
        </p:nvGrpSpPr>
        <p:grpSpPr>
          <a:xfrm>
            <a:off x="214837" y="1305453"/>
            <a:ext cx="1871141" cy="651938"/>
            <a:chOff x="-1" y="-1"/>
            <a:chExt cx="1871139" cy="651936"/>
          </a:xfrm>
        </p:grpSpPr>
        <p:sp>
          <p:nvSpPr>
            <p:cNvPr id="197" name="Rektangel"/>
            <p:cNvSpPr/>
            <p:nvPr/>
          </p:nvSpPr>
          <p:spPr>
            <a:xfrm>
              <a:off x="-2" y="-2"/>
              <a:ext cx="1871141" cy="651938"/>
            </a:xfrm>
            <a:prstGeom prst="rect">
              <a:avLst/>
            </a:prstGeom>
            <a:solidFill>
              <a:srgbClr val="EF5262"/>
            </a:solidFill>
            <a:ln w="12700" cap="flat">
              <a:solidFill>
                <a:srgbClr val="EF5262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</a:p>
          </p:txBody>
        </p:sp>
        <p:sp>
          <p:nvSpPr>
            <p:cNvPr id="198" name="Digital adfærd"/>
            <p:cNvSpPr txBox="1"/>
            <p:nvPr/>
          </p:nvSpPr>
          <p:spPr>
            <a:xfrm>
              <a:off x="52069" y="146896"/>
              <a:ext cx="1766999" cy="3581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  <a:latin typeface="Klint Pro Medium"/>
                  <a:ea typeface="Klint Pro Medium"/>
                  <a:cs typeface="Klint Pro Medium"/>
                  <a:sym typeface="Klint Pro Medium"/>
                </a:defRPr>
              </a:lvl1pPr>
            </a:lstStyle>
            <a:p>
              <a:pPr/>
              <a:r>
                <a:t> Digital adfærd</a:t>
              </a:r>
            </a:p>
          </p:txBody>
        </p:sp>
      </p:grpSp>
      <p:grpSp>
        <p:nvGrpSpPr>
          <p:cNvPr id="202" name="Rektangel 32"/>
          <p:cNvGrpSpPr/>
          <p:nvPr/>
        </p:nvGrpSpPr>
        <p:grpSpPr>
          <a:xfrm>
            <a:off x="2187571" y="1305453"/>
            <a:ext cx="1871140" cy="651938"/>
            <a:chOff x="-1" y="-1"/>
            <a:chExt cx="1871139" cy="651936"/>
          </a:xfrm>
        </p:grpSpPr>
        <p:sp>
          <p:nvSpPr>
            <p:cNvPr id="200" name="Rektangel"/>
            <p:cNvSpPr/>
            <p:nvPr/>
          </p:nvSpPr>
          <p:spPr>
            <a:xfrm>
              <a:off x="-2" y="-2"/>
              <a:ext cx="1871141" cy="651938"/>
            </a:xfrm>
            <a:prstGeom prst="rect">
              <a:avLst/>
            </a:prstGeom>
            <a:solidFill>
              <a:srgbClr val="B7D6DC"/>
            </a:solidFill>
            <a:ln w="12700" cap="flat">
              <a:solidFill>
                <a:srgbClr val="B7D6DC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</a:p>
          </p:txBody>
        </p:sp>
        <p:sp>
          <p:nvSpPr>
            <p:cNvPr id="201" name="Cypersikkerhed"/>
            <p:cNvSpPr txBox="1"/>
            <p:nvPr/>
          </p:nvSpPr>
          <p:spPr>
            <a:xfrm>
              <a:off x="52069" y="146896"/>
              <a:ext cx="1766999" cy="3581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  <a:latin typeface="Klint Pro Medium"/>
                  <a:ea typeface="Klint Pro Medium"/>
                  <a:cs typeface="Klint Pro Medium"/>
                  <a:sym typeface="Klint Pro Medium"/>
                </a:defRPr>
              </a:lvl1pPr>
            </a:lstStyle>
            <a:p>
              <a:pPr/>
              <a:r>
                <a:t>Cypersikkerhed</a:t>
              </a:r>
            </a:p>
          </p:txBody>
        </p:sp>
      </p:grpSp>
      <p:grpSp>
        <p:nvGrpSpPr>
          <p:cNvPr id="205" name="Rektangel 33"/>
          <p:cNvGrpSpPr/>
          <p:nvPr/>
        </p:nvGrpSpPr>
        <p:grpSpPr>
          <a:xfrm>
            <a:off x="4160303" y="1305453"/>
            <a:ext cx="1871140" cy="651938"/>
            <a:chOff x="-1" y="-1"/>
            <a:chExt cx="1871138" cy="651936"/>
          </a:xfrm>
        </p:grpSpPr>
        <p:sp>
          <p:nvSpPr>
            <p:cNvPr id="203" name="Rektangel"/>
            <p:cNvSpPr/>
            <p:nvPr/>
          </p:nvSpPr>
          <p:spPr>
            <a:xfrm>
              <a:off x="-2" y="-2"/>
              <a:ext cx="1871140" cy="651938"/>
            </a:xfrm>
            <a:prstGeom prst="rect">
              <a:avLst/>
            </a:prstGeom>
            <a:solidFill>
              <a:srgbClr val="44546A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</a:p>
          </p:txBody>
        </p:sp>
        <p:sp>
          <p:nvSpPr>
            <p:cNvPr id="204" name="GDPR"/>
            <p:cNvSpPr txBox="1"/>
            <p:nvPr/>
          </p:nvSpPr>
          <p:spPr>
            <a:xfrm>
              <a:off x="52069" y="146896"/>
              <a:ext cx="1766999" cy="3581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  <a:latin typeface="Klint Pro Medium"/>
                  <a:ea typeface="Klint Pro Medium"/>
                  <a:cs typeface="Klint Pro Medium"/>
                  <a:sym typeface="Klint Pro Medium"/>
                </a:defRPr>
              </a:lvl1pPr>
            </a:lstStyle>
            <a:p>
              <a:pPr/>
              <a:r>
                <a:t>GDPR</a:t>
              </a:r>
            </a:p>
          </p:txBody>
        </p:sp>
      </p:grpSp>
      <p:grpSp>
        <p:nvGrpSpPr>
          <p:cNvPr id="208" name="Rektangel 34"/>
          <p:cNvGrpSpPr/>
          <p:nvPr/>
        </p:nvGrpSpPr>
        <p:grpSpPr>
          <a:xfrm>
            <a:off x="6133035" y="1305453"/>
            <a:ext cx="1871140" cy="651938"/>
            <a:chOff x="-1" y="-1"/>
            <a:chExt cx="1871139" cy="651936"/>
          </a:xfrm>
        </p:grpSpPr>
        <p:sp>
          <p:nvSpPr>
            <p:cNvPr id="206" name="Rektangel"/>
            <p:cNvSpPr/>
            <p:nvPr/>
          </p:nvSpPr>
          <p:spPr>
            <a:xfrm>
              <a:off x="-2" y="-2"/>
              <a:ext cx="1871141" cy="651938"/>
            </a:xfrm>
            <a:prstGeom prst="rect">
              <a:avLst/>
            </a:prstGeom>
            <a:solidFill>
              <a:srgbClr val="9CB391"/>
            </a:solidFill>
            <a:ln w="12700" cap="flat">
              <a:solidFill>
                <a:srgbClr val="9CB39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</a:p>
          </p:txBody>
        </p:sp>
        <p:sp>
          <p:nvSpPr>
            <p:cNvPr id="207" name="Analyse"/>
            <p:cNvSpPr txBox="1"/>
            <p:nvPr/>
          </p:nvSpPr>
          <p:spPr>
            <a:xfrm>
              <a:off x="52069" y="146896"/>
              <a:ext cx="1766999" cy="3581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  <a:latin typeface="Klint Pro Medium"/>
                  <a:ea typeface="Klint Pro Medium"/>
                  <a:cs typeface="Klint Pro Medium"/>
                  <a:sym typeface="Klint Pro Medium"/>
                </a:defRPr>
              </a:lvl1pPr>
            </a:lstStyle>
            <a:p>
              <a:pPr/>
              <a:r>
                <a:t>Analyse</a:t>
              </a:r>
            </a:p>
          </p:txBody>
        </p:sp>
      </p:grpSp>
      <p:grpSp>
        <p:nvGrpSpPr>
          <p:cNvPr id="211" name="Rektangel 35"/>
          <p:cNvGrpSpPr/>
          <p:nvPr/>
        </p:nvGrpSpPr>
        <p:grpSpPr>
          <a:xfrm>
            <a:off x="8105769" y="1305453"/>
            <a:ext cx="1871139" cy="651938"/>
            <a:chOff x="-1" y="-1"/>
            <a:chExt cx="1871138" cy="651936"/>
          </a:xfrm>
        </p:grpSpPr>
        <p:sp>
          <p:nvSpPr>
            <p:cNvPr id="209" name="Rektangel"/>
            <p:cNvSpPr/>
            <p:nvPr/>
          </p:nvSpPr>
          <p:spPr>
            <a:xfrm>
              <a:off x="-2" y="-2"/>
              <a:ext cx="1871140" cy="651938"/>
            </a:xfrm>
            <a:prstGeom prst="rect">
              <a:avLst/>
            </a:prstGeom>
            <a:solidFill>
              <a:srgbClr val="EDB497"/>
            </a:solidFill>
            <a:ln w="12700" cap="flat">
              <a:solidFill>
                <a:srgbClr val="EDB497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</a:p>
          </p:txBody>
        </p:sp>
        <p:sp>
          <p:nvSpPr>
            <p:cNvPr id="210" name="Computionel tankegang"/>
            <p:cNvSpPr txBox="1"/>
            <p:nvPr/>
          </p:nvSpPr>
          <p:spPr>
            <a:xfrm>
              <a:off x="52069" y="13546"/>
              <a:ext cx="1766999" cy="6248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  <a:latin typeface="Klint Pro Medium"/>
                  <a:ea typeface="Klint Pro Medium"/>
                  <a:cs typeface="Klint Pro Medium"/>
                  <a:sym typeface="Klint Pro Medium"/>
                </a:defRPr>
              </a:lvl1pPr>
            </a:lstStyle>
            <a:p>
              <a:pPr/>
              <a:r>
                <a:t>Computionel tankegang</a:t>
              </a:r>
            </a:p>
          </p:txBody>
        </p:sp>
      </p:grpSp>
      <p:grpSp>
        <p:nvGrpSpPr>
          <p:cNvPr id="214" name="Rektangel 41"/>
          <p:cNvGrpSpPr/>
          <p:nvPr/>
        </p:nvGrpSpPr>
        <p:grpSpPr>
          <a:xfrm>
            <a:off x="10078507" y="2844268"/>
            <a:ext cx="1871136" cy="651937"/>
            <a:chOff x="0" y="0"/>
            <a:chExt cx="1871135" cy="651936"/>
          </a:xfrm>
        </p:grpSpPr>
        <p:sp>
          <p:nvSpPr>
            <p:cNvPr id="212" name="Rektangel"/>
            <p:cNvSpPr/>
            <p:nvPr/>
          </p:nvSpPr>
          <p:spPr>
            <a:xfrm>
              <a:off x="-1" y="-1"/>
              <a:ext cx="1871136" cy="651937"/>
            </a:xfrm>
            <a:prstGeom prst="rect">
              <a:avLst/>
            </a:prstGeom>
            <a:solidFill>
              <a:srgbClr val="FF735A"/>
            </a:solidFill>
            <a:ln w="12700" cap="flat">
              <a:solidFill>
                <a:srgbClr val="FF735A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</a:p>
          </p:txBody>
        </p:sp>
        <p:sp>
          <p:nvSpPr>
            <p:cNvPr id="213" name="400"/>
            <p:cNvSpPr txBox="1"/>
            <p:nvPr/>
          </p:nvSpPr>
          <p:spPr>
            <a:xfrm>
              <a:off x="52069" y="146896"/>
              <a:ext cx="1766996" cy="3581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Regular"/>
                  <a:ea typeface="Klint Pro Regular"/>
                  <a:cs typeface="Klint Pro Regular"/>
                  <a:sym typeface="Klint Pro Regular"/>
                  <a:hlinkClick r:id="rId27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FFFFFF"/>
                  </a:solidFill>
                </a:defRPr>
              </a:pPr>
              <a:r>
                <a:rPr u="sng">
                  <a:solidFill>
                    <a:srgbClr val="0000FF"/>
                  </a:solidFill>
                  <a:hlinkClick r:id="rId27" invalidUrl="" action="ppaction://hlinksldjump" tgtFrame="" tooltip="" history="1" highlightClick="0" endSnd="0"/>
                </a:rPr>
                <a:t>400</a:t>
              </a:r>
            </a:p>
          </p:txBody>
        </p:sp>
      </p:grpSp>
      <p:grpSp>
        <p:nvGrpSpPr>
          <p:cNvPr id="217" name="Rektangel 42"/>
          <p:cNvGrpSpPr/>
          <p:nvPr/>
        </p:nvGrpSpPr>
        <p:grpSpPr>
          <a:xfrm>
            <a:off x="10078507" y="3613678"/>
            <a:ext cx="1871136" cy="651937"/>
            <a:chOff x="0" y="0"/>
            <a:chExt cx="1871135" cy="651936"/>
          </a:xfrm>
        </p:grpSpPr>
        <p:sp>
          <p:nvSpPr>
            <p:cNvPr id="215" name="Rektangel"/>
            <p:cNvSpPr/>
            <p:nvPr/>
          </p:nvSpPr>
          <p:spPr>
            <a:xfrm>
              <a:off x="-1" y="-1"/>
              <a:ext cx="1871136" cy="651937"/>
            </a:xfrm>
            <a:prstGeom prst="rect">
              <a:avLst/>
            </a:prstGeom>
            <a:solidFill>
              <a:srgbClr val="FF735A"/>
            </a:solidFill>
            <a:ln w="12700" cap="flat">
              <a:solidFill>
                <a:srgbClr val="FF735A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</a:p>
          </p:txBody>
        </p:sp>
        <p:sp>
          <p:nvSpPr>
            <p:cNvPr id="216" name="300"/>
            <p:cNvSpPr txBox="1"/>
            <p:nvPr/>
          </p:nvSpPr>
          <p:spPr>
            <a:xfrm>
              <a:off x="52069" y="146896"/>
              <a:ext cx="1766996" cy="3581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Regular"/>
                  <a:ea typeface="Klint Pro Regular"/>
                  <a:cs typeface="Klint Pro Regular"/>
                  <a:sym typeface="Klint Pro Regular"/>
                  <a:hlinkClick r:id="rId28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FFFFFF"/>
                  </a:solidFill>
                </a:defRPr>
              </a:pPr>
              <a:r>
                <a:rPr u="sng">
                  <a:solidFill>
                    <a:srgbClr val="0000FF"/>
                  </a:solidFill>
                  <a:hlinkClick r:id="rId28" invalidUrl="" action="ppaction://hlinksldjump" tgtFrame="" tooltip="" history="1" highlightClick="0" endSnd="0"/>
                </a:rPr>
                <a:t>300</a:t>
              </a:r>
            </a:p>
          </p:txBody>
        </p:sp>
      </p:grpSp>
      <p:grpSp>
        <p:nvGrpSpPr>
          <p:cNvPr id="220" name="Rektangel 43"/>
          <p:cNvGrpSpPr/>
          <p:nvPr/>
        </p:nvGrpSpPr>
        <p:grpSpPr>
          <a:xfrm>
            <a:off x="10078504" y="2074862"/>
            <a:ext cx="1871139" cy="651937"/>
            <a:chOff x="-1" y="0"/>
            <a:chExt cx="1871138" cy="651936"/>
          </a:xfrm>
        </p:grpSpPr>
        <p:sp>
          <p:nvSpPr>
            <p:cNvPr id="218" name="Rektangel"/>
            <p:cNvSpPr/>
            <p:nvPr/>
          </p:nvSpPr>
          <p:spPr>
            <a:xfrm>
              <a:off x="-2" y="-1"/>
              <a:ext cx="1871140" cy="651937"/>
            </a:xfrm>
            <a:prstGeom prst="rect">
              <a:avLst/>
            </a:prstGeom>
            <a:solidFill>
              <a:srgbClr val="FF735A"/>
            </a:solidFill>
            <a:ln w="12700" cap="flat">
              <a:solidFill>
                <a:srgbClr val="FF735A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</a:p>
          </p:txBody>
        </p:sp>
        <p:sp>
          <p:nvSpPr>
            <p:cNvPr id="219" name="500"/>
            <p:cNvSpPr txBox="1"/>
            <p:nvPr/>
          </p:nvSpPr>
          <p:spPr>
            <a:xfrm>
              <a:off x="52069" y="146896"/>
              <a:ext cx="1766999" cy="3581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Regular"/>
                  <a:ea typeface="Klint Pro Regular"/>
                  <a:cs typeface="Klint Pro Regular"/>
                  <a:sym typeface="Klint Pro Regular"/>
                  <a:hlinkClick r:id="rId29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FFFFFF"/>
                  </a:solidFill>
                </a:defRPr>
              </a:pPr>
              <a:r>
                <a:rPr u="sng">
                  <a:solidFill>
                    <a:srgbClr val="0000FF"/>
                  </a:solidFill>
                  <a:hlinkClick r:id="rId29" invalidUrl="" action="ppaction://hlinksldjump" tgtFrame="" tooltip="" history="1" highlightClick="0" endSnd="0"/>
                </a:rPr>
                <a:t>500</a:t>
              </a:r>
            </a:p>
          </p:txBody>
        </p:sp>
      </p:grpSp>
      <p:grpSp>
        <p:nvGrpSpPr>
          <p:cNvPr id="223" name="Rektangel 44"/>
          <p:cNvGrpSpPr/>
          <p:nvPr/>
        </p:nvGrpSpPr>
        <p:grpSpPr>
          <a:xfrm>
            <a:off x="10078507" y="4383086"/>
            <a:ext cx="1871136" cy="651937"/>
            <a:chOff x="0" y="0"/>
            <a:chExt cx="1871135" cy="651936"/>
          </a:xfrm>
        </p:grpSpPr>
        <p:sp>
          <p:nvSpPr>
            <p:cNvPr id="221" name="Rektangel"/>
            <p:cNvSpPr/>
            <p:nvPr/>
          </p:nvSpPr>
          <p:spPr>
            <a:xfrm>
              <a:off x="-1" y="-1"/>
              <a:ext cx="1871136" cy="651937"/>
            </a:xfrm>
            <a:prstGeom prst="rect">
              <a:avLst/>
            </a:prstGeom>
            <a:solidFill>
              <a:srgbClr val="FF735A"/>
            </a:solidFill>
            <a:ln w="12700" cap="flat">
              <a:solidFill>
                <a:srgbClr val="FF735A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</a:p>
          </p:txBody>
        </p:sp>
        <p:sp>
          <p:nvSpPr>
            <p:cNvPr id="222" name="200"/>
            <p:cNvSpPr txBox="1"/>
            <p:nvPr/>
          </p:nvSpPr>
          <p:spPr>
            <a:xfrm>
              <a:off x="52069" y="146896"/>
              <a:ext cx="1766996" cy="3581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Regular"/>
                  <a:ea typeface="Klint Pro Regular"/>
                  <a:cs typeface="Klint Pro Regular"/>
                  <a:sym typeface="Klint Pro Regular"/>
                  <a:hlinkClick r:id="rId30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FFFFFF"/>
                  </a:solidFill>
                </a:defRPr>
              </a:pPr>
              <a:r>
                <a:rPr u="sng">
                  <a:solidFill>
                    <a:srgbClr val="0000FF"/>
                  </a:solidFill>
                  <a:hlinkClick r:id="rId30" invalidUrl="" action="ppaction://hlinksldjump" tgtFrame="" tooltip="" history="1" highlightClick="0" endSnd="0"/>
                </a:rPr>
                <a:t>200</a:t>
              </a:r>
            </a:p>
          </p:txBody>
        </p:sp>
      </p:grpSp>
      <p:grpSp>
        <p:nvGrpSpPr>
          <p:cNvPr id="226" name="Rektangel 45"/>
          <p:cNvGrpSpPr/>
          <p:nvPr/>
        </p:nvGrpSpPr>
        <p:grpSpPr>
          <a:xfrm>
            <a:off x="10078506" y="5152494"/>
            <a:ext cx="1871136" cy="651937"/>
            <a:chOff x="0" y="0"/>
            <a:chExt cx="1871135" cy="651936"/>
          </a:xfrm>
        </p:grpSpPr>
        <p:sp>
          <p:nvSpPr>
            <p:cNvPr id="224" name="Rektangel"/>
            <p:cNvSpPr/>
            <p:nvPr/>
          </p:nvSpPr>
          <p:spPr>
            <a:xfrm>
              <a:off x="-1" y="-1"/>
              <a:ext cx="1871136" cy="651937"/>
            </a:xfrm>
            <a:prstGeom prst="rect">
              <a:avLst/>
            </a:prstGeom>
            <a:solidFill>
              <a:srgbClr val="FF735A"/>
            </a:solidFill>
            <a:ln w="12700" cap="flat">
              <a:solidFill>
                <a:srgbClr val="FF735A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</a:p>
          </p:txBody>
        </p:sp>
        <p:sp>
          <p:nvSpPr>
            <p:cNvPr id="225" name="100"/>
            <p:cNvSpPr txBox="1"/>
            <p:nvPr/>
          </p:nvSpPr>
          <p:spPr>
            <a:xfrm>
              <a:off x="52069" y="146896"/>
              <a:ext cx="1766996" cy="3581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Regular"/>
                  <a:ea typeface="Klint Pro Regular"/>
                  <a:cs typeface="Klint Pro Regular"/>
                  <a:sym typeface="Klint Pro Regular"/>
                  <a:hlinkClick r:id="rId31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FFFFFF"/>
                  </a:solidFill>
                </a:defRPr>
              </a:pPr>
              <a:r>
                <a:rPr u="sng">
                  <a:solidFill>
                    <a:srgbClr val="0000FF"/>
                  </a:solidFill>
                  <a:hlinkClick r:id="rId31" invalidUrl="" action="ppaction://hlinksldjump" tgtFrame="" tooltip="" history="1" highlightClick="0" endSnd="0"/>
                </a:rPr>
                <a:t>100</a:t>
              </a:r>
            </a:p>
          </p:txBody>
        </p:sp>
      </p:grpSp>
      <p:grpSp>
        <p:nvGrpSpPr>
          <p:cNvPr id="229" name="Rektangel 46"/>
          <p:cNvGrpSpPr/>
          <p:nvPr/>
        </p:nvGrpSpPr>
        <p:grpSpPr>
          <a:xfrm>
            <a:off x="10078503" y="1305453"/>
            <a:ext cx="1871139" cy="651938"/>
            <a:chOff x="-1" y="-1"/>
            <a:chExt cx="1871138" cy="651936"/>
          </a:xfrm>
        </p:grpSpPr>
        <p:sp>
          <p:nvSpPr>
            <p:cNvPr id="227" name="Rektangel"/>
            <p:cNvSpPr/>
            <p:nvPr/>
          </p:nvSpPr>
          <p:spPr>
            <a:xfrm>
              <a:off x="-2" y="-2"/>
              <a:ext cx="1871139" cy="651938"/>
            </a:xfrm>
            <a:prstGeom prst="rect">
              <a:avLst/>
            </a:prstGeom>
            <a:solidFill>
              <a:srgbClr val="FF735A"/>
            </a:solidFill>
            <a:ln w="12700" cap="flat">
              <a:solidFill>
                <a:srgbClr val="FF735A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</a:p>
          </p:txBody>
        </p:sp>
        <p:sp>
          <p:nvSpPr>
            <p:cNvPr id="228" name="Design processer"/>
            <p:cNvSpPr txBox="1"/>
            <p:nvPr/>
          </p:nvSpPr>
          <p:spPr>
            <a:xfrm>
              <a:off x="52069" y="13546"/>
              <a:ext cx="1766998" cy="6248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  <a:latin typeface="Klint Pro Medium"/>
                  <a:ea typeface="Klint Pro Medium"/>
                  <a:cs typeface="Klint Pro Medium"/>
                  <a:sym typeface="Klint Pro Medium"/>
                </a:defRPr>
              </a:lvl1pPr>
            </a:lstStyle>
            <a:p>
              <a:pPr/>
              <a:r>
                <a:t>Design processer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5" name="Tabel 4"/>
          <p:cNvGraphicFramePr/>
          <p:nvPr/>
        </p:nvGraphicFramePr>
        <p:xfrm>
          <a:off x="2032000" y="2834214"/>
          <a:ext cx="8128000" cy="1252011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rPr>
                        <a:t>Hvad kaldes det sted, du kan gemme data fælles, ”kig op i himlen” ☺ ?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40404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96" name="Tabel 6"/>
          <p:cNvGraphicFramePr/>
          <p:nvPr/>
        </p:nvGraphicFramePr>
        <p:xfrm>
          <a:off x="2032000" y="4301063"/>
          <a:ext cx="8128000" cy="1252013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rPr>
                        <a:t>Skyen eller Clouden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sp>
        <p:nvSpPr>
          <p:cNvPr id="297" name="Rektangel"/>
          <p:cNvSpPr/>
          <p:nvPr/>
        </p:nvSpPr>
        <p:spPr>
          <a:xfrm>
            <a:off x="3096318" y="526308"/>
            <a:ext cx="5999362" cy="730630"/>
          </a:xfrm>
          <a:prstGeom prst="rect">
            <a:avLst/>
          </a:prstGeom>
          <a:solidFill>
            <a:srgbClr val="B7D6DC"/>
          </a:solidFill>
          <a:ln w="12700">
            <a:solidFill>
              <a:srgbClr val="B7D6DC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298" name="Cybersikkerhed"/>
          <p:cNvSpPr txBox="1"/>
          <p:nvPr/>
        </p:nvSpPr>
        <p:spPr>
          <a:xfrm>
            <a:off x="5224943" y="761028"/>
            <a:ext cx="1766996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FFFFFF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Cybersikkerhed</a:t>
            </a:r>
          </a:p>
        </p:txBody>
      </p:sp>
      <p:sp>
        <p:nvSpPr>
          <p:cNvPr id="299" name="Rektangel"/>
          <p:cNvSpPr/>
          <p:nvPr/>
        </p:nvSpPr>
        <p:spPr>
          <a:xfrm>
            <a:off x="3096318" y="1325209"/>
            <a:ext cx="5999362" cy="730630"/>
          </a:xfrm>
          <a:prstGeom prst="rect">
            <a:avLst/>
          </a:prstGeom>
          <a:solidFill>
            <a:srgbClr val="FFFFFF"/>
          </a:solidFill>
          <a:ln w="12700">
            <a:solidFill>
              <a:srgbClr val="B7D6DC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300" name="200"/>
          <p:cNvSpPr txBox="1"/>
          <p:nvPr/>
        </p:nvSpPr>
        <p:spPr>
          <a:xfrm>
            <a:off x="5212503" y="1511453"/>
            <a:ext cx="1766996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96B1B7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200</a:t>
            </a:r>
          </a:p>
        </p:txBody>
      </p:sp>
      <p:sp>
        <p:nvSpPr>
          <p:cNvPr id="301" name="Venstrepil 1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608958" y="5956300"/>
            <a:ext cx="1001598" cy="482053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12700">
            <a:solidFill>
              <a:srgbClr val="EF5262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ll dir="ru"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4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95" grpId="1"/>
      <p:bldP build="whole" bldLvl="1" animBg="1" rev="0" advAuto="0" spid="296" grpId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3" name="Tabel 4"/>
          <p:cNvGraphicFramePr/>
          <p:nvPr/>
        </p:nvGraphicFramePr>
        <p:xfrm>
          <a:off x="2032000" y="2834214"/>
          <a:ext cx="8128000" cy="1252011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rPr>
                        <a:t>Hvad kaldes det stik, du kan gemme data på?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40404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04" name="Tabel 6"/>
          <p:cNvGraphicFramePr/>
          <p:nvPr/>
        </p:nvGraphicFramePr>
        <p:xfrm>
          <a:off x="2032000" y="4301063"/>
          <a:ext cx="8128000" cy="1252013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rPr>
                        <a:t>USB stik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sp>
        <p:nvSpPr>
          <p:cNvPr id="305" name="Rektangel"/>
          <p:cNvSpPr/>
          <p:nvPr/>
        </p:nvSpPr>
        <p:spPr>
          <a:xfrm>
            <a:off x="3096318" y="526308"/>
            <a:ext cx="5999362" cy="730630"/>
          </a:xfrm>
          <a:prstGeom prst="rect">
            <a:avLst/>
          </a:prstGeom>
          <a:solidFill>
            <a:srgbClr val="B7D6DC"/>
          </a:solidFill>
          <a:ln w="12700">
            <a:solidFill>
              <a:srgbClr val="B7D6DC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306" name="Cybersikkerhed"/>
          <p:cNvSpPr txBox="1"/>
          <p:nvPr/>
        </p:nvSpPr>
        <p:spPr>
          <a:xfrm>
            <a:off x="5224943" y="761028"/>
            <a:ext cx="1766996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FFFFFF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Cybersikkerhed</a:t>
            </a:r>
          </a:p>
        </p:txBody>
      </p:sp>
      <p:sp>
        <p:nvSpPr>
          <p:cNvPr id="307" name="Rektangel"/>
          <p:cNvSpPr/>
          <p:nvPr/>
        </p:nvSpPr>
        <p:spPr>
          <a:xfrm>
            <a:off x="3096318" y="1325209"/>
            <a:ext cx="5999362" cy="730630"/>
          </a:xfrm>
          <a:prstGeom prst="rect">
            <a:avLst/>
          </a:prstGeom>
          <a:solidFill>
            <a:srgbClr val="FFFFFF"/>
          </a:solidFill>
          <a:ln w="12700">
            <a:solidFill>
              <a:srgbClr val="B7D6DC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308" name="100"/>
          <p:cNvSpPr txBox="1"/>
          <p:nvPr/>
        </p:nvSpPr>
        <p:spPr>
          <a:xfrm>
            <a:off x="5212503" y="1511453"/>
            <a:ext cx="1766996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96B1B7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100</a:t>
            </a:r>
          </a:p>
        </p:txBody>
      </p:sp>
      <p:sp>
        <p:nvSpPr>
          <p:cNvPr id="309" name="Venstrepil 1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608958" y="5956300"/>
            <a:ext cx="1001598" cy="482053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12700">
            <a:solidFill>
              <a:srgbClr val="EF5262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ll dir="ru"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4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03" grpId="1"/>
      <p:bldP build="whole" bldLvl="1" animBg="1" rev="0" advAuto="0" spid="304" grpId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1" name="Tabel 4"/>
          <p:cNvGraphicFramePr/>
          <p:nvPr/>
        </p:nvGraphicFramePr>
        <p:xfrm>
          <a:off x="2032000" y="2834214"/>
          <a:ext cx="8128000" cy="1252011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rPr>
                        <a:t>Hvad står forkortelsen GDPR for?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40404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12" name="Tabel 6"/>
          <p:cNvGraphicFramePr/>
          <p:nvPr/>
        </p:nvGraphicFramePr>
        <p:xfrm>
          <a:off x="2032000" y="4301063"/>
          <a:ext cx="8128000" cy="1252013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rPr>
                        <a:t>General Data Protection Regulation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sp>
        <p:nvSpPr>
          <p:cNvPr id="313" name="Rektangel"/>
          <p:cNvSpPr/>
          <p:nvPr/>
        </p:nvSpPr>
        <p:spPr>
          <a:xfrm>
            <a:off x="3096318" y="526308"/>
            <a:ext cx="5999362" cy="730630"/>
          </a:xfrm>
          <a:prstGeom prst="rect">
            <a:avLst/>
          </a:prstGeom>
          <a:solidFill>
            <a:srgbClr val="44546A"/>
          </a:solidFill>
          <a:ln w="12700">
            <a:solidFill>
              <a:srgbClr val="44546A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314" name="GDPR"/>
          <p:cNvSpPr txBox="1"/>
          <p:nvPr/>
        </p:nvSpPr>
        <p:spPr>
          <a:xfrm>
            <a:off x="5224943" y="761028"/>
            <a:ext cx="1766996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FFFFFF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GDPR</a:t>
            </a:r>
          </a:p>
        </p:txBody>
      </p:sp>
      <p:sp>
        <p:nvSpPr>
          <p:cNvPr id="315" name="Rektangel"/>
          <p:cNvSpPr/>
          <p:nvPr/>
        </p:nvSpPr>
        <p:spPr>
          <a:xfrm>
            <a:off x="3096318" y="1325209"/>
            <a:ext cx="5999362" cy="730630"/>
          </a:xfrm>
          <a:prstGeom prst="rect">
            <a:avLst/>
          </a:prstGeom>
          <a:solidFill>
            <a:srgbClr val="FFFFFF"/>
          </a:solidFill>
          <a:ln w="12700">
            <a:solidFill>
              <a:srgbClr val="44546A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316" name="500"/>
          <p:cNvSpPr txBox="1"/>
          <p:nvPr/>
        </p:nvSpPr>
        <p:spPr>
          <a:xfrm>
            <a:off x="5212503" y="1511453"/>
            <a:ext cx="1766996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44546A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500</a:t>
            </a:r>
          </a:p>
        </p:txBody>
      </p:sp>
      <p:sp>
        <p:nvSpPr>
          <p:cNvPr id="317" name="Venstrepil 1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608958" y="5956300"/>
            <a:ext cx="1001598" cy="482053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12700">
            <a:solidFill>
              <a:srgbClr val="EF5262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ll dir="ru"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4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11" grpId="1"/>
      <p:bldP build="whole" bldLvl="1" animBg="1" rev="0" advAuto="0" spid="312" grpId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9" name="Tabel 4"/>
          <p:cNvGraphicFramePr/>
          <p:nvPr/>
        </p:nvGraphicFramePr>
        <p:xfrm>
          <a:off x="2032000" y="2834214"/>
          <a:ext cx="8128000" cy="1252011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>
                          <a:solidFill>
                            <a:srgbClr val="FFFFFF"/>
                          </a:solidFill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defRPr>
                      </a:pPr>
                      <a:r>
                        <a:t>Hvem er den centrale uafhængige myndighed, der fører tilsyn med, </a:t>
                      </a:r>
                      <a:br/>
                      <a:r>
                        <a:t>at reglerne om databeskyttelse bliver overholdt</a:t>
                      </a:r>
                      <a:r>
                        <a:rPr b="1">
                          <a:latin typeface="+mj-lt"/>
                          <a:ea typeface="+mj-ea"/>
                          <a:cs typeface="+mj-cs"/>
                          <a:sym typeface="Calibri"/>
                        </a:rPr>
                        <a:t>?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40404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20" name="Tabel 6"/>
          <p:cNvGraphicFramePr/>
          <p:nvPr/>
        </p:nvGraphicFramePr>
        <p:xfrm>
          <a:off x="2032000" y="4301063"/>
          <a:ext cx="8128000" cy="1252013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rPr>
                        <a:t>Datatilsynet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sp>
        <p:nvSpPr>
          <p:cNvPr id="321" name="Rektangel"/>
          <p:cNvSpPr/>
          <p:nvPr/>
        </p:nvSpPr>
        <p:spPr>
          <a:xfrm>
            <a:off x="3096318" y="526308"/>
            <a:ext cx="5999362" cy="730630"/>
          </a:xfrm>
          <a:prstGeom prst="rect">
            <a:avLst/>
          </a:prstGeom>
          <a:solidFill>
            <a:srgbClr val="44546A"/>
          </a:solidFill>
          <a:ln w="12700">
            <a:solidFill>
              <a:srgbClr val="44546A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322" name="GDPR"/>
          <p:cNvSpPr txBox="1"/>
          <p:nvPr/>
        </p:nvSpPr>
        <p:spPr>
          <a:xfrm>
            <a:off x="5224943" y="761028"/>
            <a:ext cx="1766996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FFFFFF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GDPR</a:t>
            </a:r>
          </a:p>
        </p:txBody>
      </p:sp>
      <p:sp>
        <p:nvSpPr>
          <p:cNvPr id="323" name="Rektangel"/>
          <p:cNvSpPr/>
          <p:nvPr/>
        </p:nvSpPr>
        <p:spPr>
          <a:xfrm>
            <a:off x="3096318" y="1325209"/>
            <a:ext cx="5999362" cy="730630"/>
          </a:xfrm>
          <a:prstGeom prst="rect">
            <a:avLst/>
          </a:prstGeom>
          <a:solidFill>
            <a:srgbClr val="FFFFFF"/>
          </a:solidFill>
          <a:ln w="12700">
            <a:solidFill>
              <a:srgbClr val="44546A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324" name="400"/>
          <p:cNvSpPr txBox="1"/>
          <p:nvPr/>
        </p:nvSpPr>
        <p:spPr>
          <a:xfrm>
            <a:off x="5212503" y="1511453"/>
            <a:ext cx="1766996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44546A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400</a:t>
            </a:r>
          </a:p>
        </p:txBody>
      </p:sp>
      <p:sp>
        <p:nvSpPr>
          <p:cNvPr id="325" name="Venstrepil 1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608958" y="5956300"/>
            <a:ext cx="1001598" cy="482053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12700">
            <a:solidFill>
              <a:srgbClr val="EF5262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ll dir="ru"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4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19" grpId="1"/>
      <p:bldP build="whole" bldLvl="1" animBg="1" rev="0" advAuto="0" spid="320" grpId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" name="Tabel 4"/>
          <p:cNvGraphicFramePr/>
          <p:nvPr/>
        </p:nvGraphicFramePr>
        <p:xfrm>
          <a:off x="2032000" y="2834214"/>
          <a:ext cx="8128000" cy="1252011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rPr>
                        <a:t>Hvor stor er bøden for virksomheder for at overtræde GDPR?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40404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28" name="Tabel 6"/>
          <p:cNvGraphicFramePr/>
          <p:nvPr/>
        </p:nvGraphicFramePr>
        <p:xfrm>
          <a:off x="2032000" y="4301063"/>
          <a:ext cx="8128000" cy="1252013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rPr>
                        <a:t>4 % af den årlige globale omsætning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sp>
        <p:nvSpPr>
          <p:cNvPr id="329" name="Rektangel"/>
          <p:cNvSpPr/>
          <p:nvPr/>
        </p:nvSpPr>
        <p:spPr>
          <a:xfrm>
            <a:off x="3096318" y="526308"/>
            <a:ext cx="5999362" cy="730630"/>
          </a:xfrm>
          <a:prstGeom prst="rect">
            <a:avLst/>
          </a:prstGeom>
          <a:solidFill>
            <a:srgbClr val="44546A"/>
          </a:solidFill>
          <a:ln w="12700">
            <a:solidFill>
              <a:srgbClr val="44546A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330" name="GDPR"/>
          <p:cNvSpPr txBox="1"/>
          <p:nvPr/>
        </p:nvSpPr>
        <p:spPr>
          <a:xfrm>
            <a:off x="5224943" y="761028"/>
            <a:ext cx="1766996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FFFFFF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GDPR</a:t>
            </a:r>
          </a:p>
        </p:txBody>
      </p:sp>
      <p:sp>
        <p:nvSpPr>
          <p:cNvPr id="331" name="Rektangel"/>
          <p:cNvSpPr/>
          <p:nvPr/>
        </p:nvSpPr>
        <p:spPr>
          <a:xfrm>
            <a:off x="3096318" y="1325209"/>
            <a:ext cx="5999362" cy="730630"/>
          </a:xfrm>
          <a:prstGeom prst="rect">
            <a:avLst/>
          </a:prstGeom>
          <a:solidFill>
            <a:srgbClr val="FFFFFF"/>
          </a:solidFill>
          <a:ln w="12700">
            <a:solidFill>
              <a:srgbClr val="44546A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332" name="300"/>
          <p:cNvSpPr txBox="1"/>
          <p:nvPr/>
        </p:nvSpPr>
        <p:spPr>
          <a:xfrm>
            <a:off x="5212503" y="1511453"/>
            <a:ext cx="1766996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44546A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300</a:t>
            </a:r>
          </a:p>
        </p:txBody>
      </p:sp>
      <p:sp>
        <p:nvSpPr>
          <p:cNvPr id="333" name="Venstrepil 1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608958" y="5956300"/>
            <a:ext cx="1001598" cy="482053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12700">
            <a:solidFill>
              <a:srgbClr val="EF5262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ll dir="ru"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4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28" grpId="2"/>
      <p:bldP build="whole" bldLvl="1" animBg="1" rev="0" advAuto="0" spid="327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5" name="Tabel 4"/>
          <p:cNvGraphicFramePr/>
          <p:nvPr/>
        </p:nvGraphicFramePr>
        <p:xfrm>
          <a:off x="2032000" y="2834214"/>
          <a:ext cx="8128000" cy="1252011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rPr>
                        <a:t>Må virksomheden offentliggøre billeder af medarbejdere uden samtykke?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40404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36" name="Tabel 6"/>
          <p:cNvGraphicFramePr/>
          <p:nvPr/>
        </p:nvGraphicFramePr>
        <p:xfrm>
          <a:off x="2032000" y="4301063"/>
          <a:ext cx="8128000" cy="1252013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rPr>
                        <a:t>NEJ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sp>
        <p:nvSpPr>
          <p:cNvPr id="337" name="Rektangel"/>
          <p:cNvSpPr/>
          <p:nvPr/>
        </p:nvSpPr>
        <p:spPr>
          <a:xfrm>
            <a:off x="3096318" y="526308"/>
            <a:ext cx="5999362" cy="730630"/>
          </a:xfrm>
          <a:prstGeom prst="rect">
            <a:avLst/>
          </a:prstGeom>
          <a:solidFill>
            <a:srgbClr val="44546A"/>
          </a:solidFill>
          <a:ln w="12700">
            <a:solidFill>
              <a:srgbClr val="44546A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338" name="GDPR"/>
          <p:cNvSpPr txBox="1"/>
          <p:nvPr/>
        </p:nvSpPr>
        <p:spPr>
          <a:xfrm>
            <a:off x="5224943" y="761028"/>
            <a:ext cx="1766996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FFFFFF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GDPR</a:t>
            </a:r>
          </a:p>
        </p:txBody>
      </p:sp>
      <p:sp>
        <p:nvSpPr>
          <p:cNvPr id="339" name="Rektangel"/>
          <p:cNvSpPr/>
          <p:nvPr/>
        </p:nvSpPr>
        <p:spPr>
          <a:xfrm>
            <a:off x="3096318" y="1325209"/>
            <a:ext cx="5999362" cy="730630"/>
          </a:xfrm>
          <a:prstGeom prst="rect">
            <a:avLst/>
          </a:prstGeom>
          <a:solidFill>
            <a:srgbClr val="FFFFFF"/>
          </a:solidFill>
          <a:ln w="12700">
            <a:solidFill>
              <a:srgbClr val="44546A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340" name="200"/>
          <p:cNvSpPr txBox="1"/>
          <p:nvPr/>
        </p:nvSpPr>
        <p:spPr>
          <a:xfrm>
            <a:off x="5212503" y="1511453"/>
            <a:ext cx="1766996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44546A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200</a:t>
            </a:r>
          </a:p>
        </p:txBody>
      </p:sp>
      <p:sp>
        <p:nvSpPr>
          <p:cNvPr id="341" name="Venstrepil 1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608958" y="5956300"/>
            <a:ext cx="1001598" cy="482053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12700">
            <a:solidFill>
              <a:srgbClr val="EF5262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ll dir="ru"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4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36" grpId="2"/>
      <p:bldP build="whole" bldLvl="1" animBg="1" rev="0" advAuto="0" spid="33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3" name="Tabel 4"/>
          <p:cNvGraphicFramePr/>
          <p:nvPr/>
        </p:nvGraphicFramePr>
        <p:xfrm>
          <a:off x="2032000" y="2834214"/>
          <a:ext cx="8128000" cy="1252011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rPr>
                        <a:t>Hvad kaldes oplysninger, der identificerer den enkelte person?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40404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44" name="Tabel 6"/>
          <p:cNvGraphicFramePr/>
          <p:nvPr/>
        </p:nvGraphicFramePr>
        <p:xfrm>
          <a:off x="2032000" y="4301063"/>
          <a:ext cx="8128000" cy="1252013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rPr>
                        <a:t>Persondata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sp>
        <p:nvSpPr>
          <p:cNvPr id="345" name="Rektangel"/>
          <p:cNvSpPr/>
          <p:nvPr/>
        </p:nvSpPr>
        <p:spPr>
          <a:xfrm>
            <a:off x="3096318" y="526308"/>
            <a:ext cx="5999362" cy="730630"/>
          </a:xfrm>
          <a:prstGeom prst="rect">
            <a:avLst/>
          </a:prstGeom>
          <a:solidFill>
            <a:srgbClr val="44546A"/>
          </a:solidFill>
          <a:ln w="12700">
            <a:solidFill>
              <a:srgbClr val="44546A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346" name="GDPR"/>
          <p:cNvSpPr txBox="1"/>
          <p:nvPr/>
        </p:nvSpPr>
        <p:spPr>
          <a:xfrm>
            <a:off x="5224943" y="761028"/>
            <a:ext cx="1766996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FFFFFF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GDPR</a:t>
            </a:r>
          </a:p>
        </p:txBody>
      </p:sp>
      <p:sp>
        <p:nvSpPr>
          <p:cNvPr id="347" name="Rektangel"/>
          <p:cNvSpPr/>
          <p:nvPr/>
        </p:nvSpPr>
        <p:spPr>
          <a:xfrm>
            <a:off x="3096318" y="1325209"/>
            <a:ext cx="5999362" cy="730630"/>
          </a:xfrm>
          <a:prstGeom prst="rect">
            <a:avLst/>
          </a:prstGeom>
          <a:solidFill>
            <a:srgbClr val="FFFFFF"/>
          </a:solidFill>
          <a:ln w="12700">
            <a:solidFill>
              <a:srgbClr val="44546A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348" name="100"/>
          <p:cNvSpPr txBox="1"/>
          <p:nvPr/>
        </p:nvSpPr>
        <p:spPr>
          <a:xfrm>
            <a:off x="5212503" y="1511453"/>
            <a:ext cx="1766996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44546A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100</a:t>
            </a:r>
          </a:p>
        </p:txBody>
      </p:sp>
      <p:sp>
        <p:nvSpPr>
          <p:cNvPr id="349" name="Venstrepil 1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608958" y="5956300"/>
            <a:ext cx="1001598" cy="482053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12700">
            <a:solidFill>
              <a:srgbClr val="EF5262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ll dir="ru"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4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43" grpId="1"/>
      <p:bldP build="whole" bldLvl="1" animBg="1" rev="0" advAuto="0" spid="344" grpId="2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1" name="Tabel 4"/>
          <p:cNvGraphicFramePr/>
          <p:nvPr/>
        </p:nvGraphicFramePr>
        <p:xfrm>
          <a:off x="2032000" y="2834214"/>
          <a:ext cx="8128000" cy="1252011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rPr>
                        <a:t>Hvad hedder med en fællesbetegnelse,  det digitale begreb vi arbejder med?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40404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52" name="Tabel 6"/>
          <p:cNvGraphicFramePr/>
          <p:nvPr/>
        </p:nvGraphicFramePr>
        <p:xfrm>
          <a:off x="2032000" y="4301063"/>
          <a:ext cx="8128000" cy="1252013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rPr>
                        <a:t>Digital artefakt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sp>
        <p:nvSpPr>
          <p:cNvPr id="353" name="Rektangel"/>
          <p:cNvSpPr/>
          <p:nvPr/>
        </p:nvSpPr>
        <p:spPr>
          <a:xfrm>
            <a:off x="3096318" y="526308"/>
            <a:ext cx="5999362" cy="730630"/>
          </a:xfrm>
          <a:prstGeom prst="rect">
            <a:avLst/>
          </a:prstGeom>
          <a:solidFill>
            <a:srgbClr val="9CB391"/>
          </a:solidFill>
          <a:ln w="12700">
            <a:solidFill>
              <a:srgbClr val="9CB391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354" name="Analyse"/>
          <p:cNvSpPr txBox="1"/>
          <p:nvPr/>
        </p:nvSpPr>
        <p:spPr>
          <a:xfrm>
            <a:off x="5224943" y="761028"/>
            <a:ext cx="1766996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FFFFFF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Analyse</a:t>
            </a:r>
          </a:p>
        </p:txBody>
      </p:sp>
      <p:sp>
        <p:nvSpPr>
          <p:cNvPr id="355" name="Rektangel"/>
          <p:cNvSpPr/>
          <p:nvPr/>
        </p:nvSpPr>
        <p:spPr>
          <a:xfrm>
            <a:off x="3096318" y="1325209"/>
            <a:ext cx="5999362" cy="730630"/>
          </a:xfrm>
          <a:prstGeom prst="rect">
            <a:avLst/>
          </a:prstGeom>
          <a:solidFill>
            <a:srgbClr val="FFFFFF"/>
          </a:solidFill>
          <a:ln w="12700">
            <a:solidFill>
              <a:srgbClr val="9CB391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356" name="500"/>
          <p:cNvSpPr txBox="1"/>
          <p:nvPr/>
        </p:nvSpPr>
        <p:spPr>
          <a:xfrm>
            <a:off x="5212503" y="1511453"/>
            <a:ext cx="1766996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9CB391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500</a:t>
            </a:r>
          </a:p>
        </p:txBody>
      </p:sp>
      <p:sp>
        <p:nvSpPr>
          <p:cNvPr id="357" name="Venstrepil 1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608958" y="5956300"/>
            <a:ext cx="1001598" cy="482053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12700">
            <a:solidFill>
              <a:srgbClr val="EF5262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ll dir="ru"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4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51" grpId="1"/>
      <p:bldP build="whole" bldLvl="1" animBg="1" rev="0" advAuto="0" spid="352" grpId="2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9" name="Tabel 4"/>
          <p:cNvGraphicFramePr/>
          <p:nvPr/>
        </p:nvGraphicFramePr>
        <p:xfrm>
          <a:off x="2032000" y="2834214"/>
          <a:ext cx="8128000" cy="1252011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rPr>
                        <a:t>Hvor mange delanalyser består en analyse af et digitalt artefakt af?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40404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0" name="Tabel 6"/>
          <p:cNvGraphicFramePr/>
          <p:nvPr/>
        </p:nvGraphicFramePr>
        <p:xfrm>
          <a:off x="2032000" y="4301063"/>
          <a:ext cx="8128000" cy="1252013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rPr>
                        <a:t>4 delanalyser – teknologianalyse – brugsstudie –  formålsanalyse - konsekvensanalyse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sp>
        <p:nvSpPr>
          <p:cNvPr id="361" name="Rektangel"/>
          <p:cNvSpPr/>
          <p:nvPr/>
        </p:nvSpPr>
        <p:spPr>
          <a:xfrm>
            <a:off x="3096318" y="526308"/>
            <a:ext cx="5999362" cy="730630"/>
          </a:xfrm>
          <a:prstGeom prst="rect">
            <a:avLst/>
          </a:prstGeom>
          <a:solidFill>
            <a:srgbClr val="9CB391"/>
          </a:solidFill>
          <a:ln w="12700">
            <a:solidFill>
              <a:srgbClr val="9CB391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362" name="Analyse"/>
          <p:cNvSpPr txBox="1"/>
          <p:nvPr/>
        </p:nvSpPr>
        <p:spPr>
          <a:xfrm>
            <a:off x="5224943" y="761028"/>
            <a:ext cx="1766996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FFFFFF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Analyse</a:t>
            </a:r>
          </a:p>
        </p:txBody>
      </p:sp>
      <p:sp>
        <p:nvSpPr>
          <p:cNvPr id="363" name="Rektangel"/>
          <p:cNvSpPr/>
          <p:nvPr/>
        </p:nvSpPr>
        <p:spPr>
          <a:xfrm>
            <a:off x="3096318" y="1325209"/>
            <a:ext cx="5999362" cy="730630"/>
          </a:xfrm>
          <a:prstGeom prst="rect">
            <a:avLst/>
          </a:prstGeom>
          <a:solidFill>
            <a:srgbClr val="FFFFFF"/>
          </a:solidFill>
          <a:ln w="12700">
            <a:solidFill>
              <a:srgbClr val="9CB391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364" name="400"/>
          <p:cNvSpPr txBox="1"/>
          <p:nvPr/>
        </p:nvSpPr>
        <p:spPr>
          <a:xfrm>
            <a:off x="5212503" y="1511453"/>
            <a:ext cx="1766996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9CB391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400</a:t>
            </a:r>
          </a:p>
        </p:txBody>
      </p:sp>
      <p:sp>
        <p:nvSpPr>
          <p:cNvPr id="365" name="Venstrepil 1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608958" y="5956300"/>
            <a:ext cx="1001598" cy="482053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12700">
            <a:solidFill>
              <a:srgbClr val="EF5262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ll dir="ru"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4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59" grpId="1"/>
      <p:bldP build="whole" bldLvl="1" animBg="1" rev="0" advAuto="0" spid="360" grpId="2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7" name="Tabel 4"/>
          <p:cNvGraphicFramePr/>
          <p:nvPr/>
        </p:nvGraphicFramePr>
        <p:xfrm>
          <a:off x="2032000" y="2834214"/>
          <a:ext cx="8128000" cy="1252011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rPr>
                        <a:t>Hvad hedder det digitale artefakt, som  tracker din aktivitet ?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40404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8" name="Tabel 6"/>
          <p:cNvGraphicFramePr/>
          <p:nvPr/>
        </p:nvGraphicFramePr>
        <p:xfrm>
          <a:off x="2032000" y="4301063"/>
          <a:ext cx="8128000" cy="1252013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rPr>
                        <a:t>Sporstsur eller  GPS ur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sp>
        <p:nvSpPr>
          <p:cNvPr id="369" name="Rektangel"/>
          <p:cNvSpPr/>
          <p:nvPr/>
        </p:nvSpPr>
        <p:spPr>
          <a:xfrm>
            <a:off x="3096318" y="526308"/>
            <a:ext cx="5999362" cy="730630"/>
          </a:xfrm>
          <a:prstGeom prst="rect">
            <a:avLst/>
          </a:prstGeom>
          <a:solidFill>
            <a:srgbClr val="9CB391"/>
          </a:solidFill>
          <a:ln w="12700">
            <a:solidFill>
              <a:srgbClr val="9CB391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370" name="Analyse"/>
          <p:cNvSpPr txBox="1"/>
          <p:nvPr/>
        </p:nvSpPr>
        <p:spPr>
          <a:xfrm>
            <a:off x="5224943" y="761028"/>
            <a:ext cx="1766996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FFFFFF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Analyse</a:t>
            </a:r>
          </a:p>
        </p:txBody>
      </p:sp>
      <p:sp>
        <p:nvSpPr>
          <p:cNvPr id="371" name="Rektangel"/>
          <p:cNvSpPr/>
          <p:nvPr/>
        </p:nvSpPr>
        <p:spPr>
          <a:xfrm>
            <a:off x="3096318" y="1325209"/>
            <a:ext cx="5999362" cy="730630"/>
          </a:xfrm>
          <a:prstGeom prst="rect">
            <a:avLst/>
          </a:prstGeom>
          <a:solidFill>
            <a:srgbClr val="FFFFFF"/>
          </a:solidFill>
          <a:ln w="12700">
            <a:solidFill>
              <a:srgbClr val="9CB391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372" name="300"/>
          <p:cNvSpPr txBox="1"/>
          <p:nvPr/>
        </p:nvSpPr>
        <p:spPr>
          <a:xfrm>
            <a:off x="5212503" y="1511453"/>
            <a:ext cx="1766996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9CB391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300</a:t>
            </a:r>
          </a:p>
        </p:txBody>
      </p:sp>
      <p:sp>
        <p:nvSpPr>
          <p:cNvPr id="373" name="Venstrepil 1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608958" y="5956300"/>
            <a:ext cx="1001598" cy="482053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12700">
            <a:solidFill>
              <a:srgbClr val="EF5262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ll dir="ru"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4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68" grpId="2"/>
      <p:bldP build="whole" bldLvl="1" animBg="1" rev="0" advAuto="0" spid="36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1" name="Tabel 4"/>
          <p:cNvGraphicFramePr/>
          <p:nvPr/>
        </p:nvGraphicFramePr>
        <p:xfrm>
          <a:off x="2032000" y="2834214"/>
          <a:ext cx="8128000" cy="1252011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Medium"/>
                          <a:ea typeface="Klint Pro Medium"/>
                          <a:cs typeface="Klint Pro Medium"/>
                          <a:sym typeface="Klint Pro Medium"/>
                        </a:rPr>
                        <a:t>Hvad betyder biometriske data?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40404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2" name="Tabel 6"/>
          <p:cNvGraphicFramePr/>
          <p:nvPr/>
        </p:nvGraphicFramePr>
        <p:xfrm>
          <a:off x="2032000" y="4301063"/>
          <a:ext cx="8128000" cy="1252013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rPr>
                        <a:t>Fingeraftryk eller ansigtsgenkendelse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sp>
        <p:nvSpPr>
          <p:cNvPr id="233" name="Venstrepil 1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608958" y="5956300"/>
            <a:ext cx="1001598" cy="482053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12700">
            <a:solidFill>
              <a:srgbClr val="EF5262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234" name="Rektangel"/>
          <p:cNvSpPr/>
          <p:nvPr/>
        </p:nvSpPr>
        <p:spPr>
          <a:xfrm>
            <a:off x="3096318" y="526308"/>
            <a:ext cx="5999362" cy="730630"/>
          </a:xfrm>
          <a:prstGeom prst="rect">
            <a:avLst/>
          </a:prstGeom>
          <a:solidFill>
            <a:srgbClr val="EF5262"/>
          </a:solidFill>
          <a:ln w="12700">
            <a:solidFill>
              <a:srgbClr val="EF5262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235" name="Digital adfærd"/>
          <p:cNvSpPr txBox="1"/>
          <p:nvPr/>
        </p:nvSpPr>
        <p:spPr>
          <a:xfrm>
            <a:off x="5224943" y="761028"/>
            <a:ext cx="1766996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FFFFFF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 Digital adfærd</a:t>
            </a:r>
          </a:p>
        </p:txBody>
      </p:sp>
      <p:sp>
        <p:nvSpPr>
          <p:cNvPr id="236" name="Rektangel"/>
          <p:cNvSpPr/>
          <p:nvPr/>
        </p:nvSpPr>
        <p:spPr>
          <a:xfrm>
            <a:off x="3096318" y="1325209"/>
            <a:ext cx="5999362" cy="730630"/>
          </a:xfrm>
          <a:prstGeom prst="rect">
            <a:avLst/>
          </a:prstGeom>
          <a:solidFill>
            <a:srgbClr val="FFFFFF"/>
          </a:solidFill>
          <a:ln w="12700">
            <a:solidFill>
              <a:srgbClr val="EF5262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237" name="500"/>
          <p:cNvSpPr txBox="1"/>
          <p:nvPr/>
        </p:nvSpPr>
        <p:spPr>
          <a:xfrm>
            <a:off x="5212503" y="1511453"/>
            <a:ext cx="1766996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EF5262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500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ll dir="ru"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4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31" grpId="1"/>
      <p:bldP build="whole" bldLvl="1" animBg="1" rev="0" advAuto="0" spid="23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5" name="Tabel 4"/>
          <p:cNvGraphicFramePr/>
          <p:nvPr/>
        </p:nvGraphicFramePr>
        <p:xfrm>
          <a:off x="2032000" y="2834214"/>
          <a:ext cx="8128000" cy="1252011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rPr>
                        <a:t>Hvad hedder det digitale artefakt, som hedder det samme som et dyr?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40404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76" name="Tabel 6"/>
          <p:cNvGraphicFramePr/>
          <p:nvPr/>
        </p:nvGraphicFramePr>
        <p:xfrm>
          <a:off x="2032000" y="4301063"/>
          <a:ext cx="8128000" cy="1252013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rPr>
                        <a:t>En mus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sp>
        <p:nvSpPr>
          <p:cNvPr id="377" name="Rektangel"/>
          <p:cNvSpPr/>
          <p:nvPr/>
        </p:nvSpPr>
        <p:spPr>
          <a:xfrm>
            <a:off x="3096318" y="526308"/>
            <a:ext cx="5999362" cy="730630"/>
          </a:xfrm>
          <a:prstGeom prst="rect">
            <a:avLst/>
          </a:prstGeom>
          <a:solidFill>
            <a:srgbClr val="9CB391"/>
          </a:solidFill>
          <a:ln w="12700">
            <a:solidFill>
              <a:srgbClr val="9CB391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378" name="Analyse"/>
          <p:cNvSpPr txBox="1"/>
          <p:nvPr/>
        </p:nvSpPr>
        <p:spPr>
          <a:xfrm>
            <a:off x="5224943" y="761028"/>
            <a:ext cx="1766996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FFFFFF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Analyse</a:t>
            </a:r>
          </a:p>
        </p:txBody>
      </p:sp>
      <p:sp>
        <p:nvSpPr>
          <p:cNvPr id="379" name="Rektangel"/>
          <p:cNvSpPr/>
          <p:nvPr/>
        </p:nvSpPr>
        <p:spPr>
          <a:xfrm>
            <a:off x="3096318" y="1325209"/>
            <a:ext cx="5999362" cy="730630"/>
          </a:xfrm>
          <a:prstGeom prst="rect">
            <a:avLst/>
          </a:prstGeom>
          <a:solidFill>
            <a:srgbClr val="FFFFFF"/>
          </a:solidFill>
          <a:ln w="12700">
            <a:solidFill>
              <a:srgbClr val="9CB391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380" name="200"/>
          <p:cNvSpPr txBox="1"/>
          <p:nvPr/>
        </p:nvSpPr>
        <p:spPr>
          <a:xfrm>
            <a:off x="5212503" y="1511453"/>
            <a:ext cx="1766996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9CB391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200</a:t>
            </a:r>
          </a:p>
        </p:txBody>
      </p:sp>
      <p:sp>
        <p:nvSpPr>
          <p:cNvPr id="381" name="Venstrepil 1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608958" y="5956300"/>
            <a:ext cx="1001598" cy="482053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12700">
            <a:solidFill>
              <a:srgbClr val="EF5262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ll dir="ru"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4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75" grpId="1"/>
      <p:bldP build="whole" bldLvl="1" animBg="1" rev="0" advAuto="0" spid="376" grpId="2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3" name="Tabel 4"/>
          <p:cNvGraphicFramePr/>
          <p:nvPr/>
        </p:nvGraphicFramePr>
        <p:xfrm>
          <a:off x="2032000" y="2834214"/>
          <a:ext cx="8128000" cy="1252011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rPr>
                        <a:t>Hvilket digitalt artefakt har overtaget arbejdet i haven?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40404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4" name="Tabel 6"/>
          <p:cNvGraphicFramePr/>
          <p:nvPr/>
        </p:nvGraphicFramePr>
        <p:xfrm>
          <a:off x="2032000" y="4301063"/>
          <a:ext cx="8128000" cy="1252013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rPr>
                        <a:t>Robot plæneklipper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sp>
        <p:nvSpPr>
          <p:cNvPr id="385" name="Rektangel"/>
          <p:cNvSpPr/>
          <p:nvPr/>
        </p:nvSpPr>
        <p:spPr>
          <a:xfrm>
            <a:off x="3096318" y="526308"/>
            <a:ext cx="5999362" cy="730630"/>
          </a:xfrm>
          <a:prstGeom prst="rect">
            <a:avLst/>
          </a:prstGeom>
          <a:solidFill>
            <a:srgbClr val="9CB391"/>
          </a:solidFill>
          <a:ln w="12700">
            <a:solidFill>
              <a:srgbClr val="9CB391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386" name="Analyse"/>
          <p:cNvSpPr txBox="1"/>
          <p:nvPr/>
        </p:nvSpPr>
        <p:spPr>
          <a:xfrm>
            <a:off x="5224943" y="761028"/>
            <a:ext cx="1766996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FFFFFF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Analyse</a:t>
            </a:r>
          </a:p>
        </p:txBody>
      </p:sp>
      <p:sp>
        <p:nvSpPr>
          <p:cNvPr id="387" name="Rektangel"/>
          <p:cNvSpPr/>
          <p:nvPr/>
        </p:nvSpPr>
        <p:spPr>
          <a:xfrm>
            <a:off x="3096318" y="1325209"/>
            <a:ext cx="5999362" cy="730630"/>
          </a:xfrm>
          <a:prstGeom prst="rect">
            <a:avLst/>
          </a:prstGeom>
          <a:solidFill>
            <a:srgbClr val="FFFFFF"/>
          </a:solidFill>
          <a:ln w="12700">
            <a:solidFill>
              <a:srgbClr val="9CB391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388" name="100"/>
          <p:cNvSpPr txBox="1"/>
          <p:nvPr/>
        </p:nvSpPr>
        <p:spPr>
          <a:xfrm>
            <a:off x="5212503" y="1511453"/>
            <a:ext cx="1766996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9CB391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100</a:t>
            </a:r>
          </a:p>
        </p:txBody>
      </p:sp>
      <p:sp>
        <p:nvSpPr>
          <p:cNvPr id="389" name="Venstrepil 1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608958" y="5956300"/>
            <a:ext cx="1001598" cy="482053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12700">
            <a:solidFill>
              <a:srgbClr val="EF5262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ll dir="ru"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4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83" grpId="1"/>
      <p:bldP build="whole" bldLvl="1" animBg="1" rev="0" advAuto="0" spid="384" grpId="2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1" name="Tabel 4"/>
          <p:cNvGraphicFramePr/>
          <p:nvPr/>
        </p:nvGraphicFramePr>
        <p:xfrm>
          <a:off x="2032000" y="2834214"/>
          <a:ext cx="8128000" cy="1252011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rPr>
                        <a:t>Et andet ord for nedbrydning af en opgave i mindre dele?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40404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92" name="Tabel 6"/>
          <p:cNvGraphicFramePr/>
          <p:nvPr/>
        </p:nvGraphicFramePr>
        <p:xfrm>
          <a:off x="2032000" y="4301063"/>
          <a:ext cx="8128000" cy="1252013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rPr>
                        <a:t>Dekomposition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sp>
        <p:nvSpPr>
          <p:cNvPr id="393" name="Rektangel"/>
          <p:cNvSpPr/>
          <p:nvPr/>
        </p:nvSpPr>
        <p:spPr>
          <a:xfrm>
            <a:off x="3096318" y="526308"/>
            <a:ext cx="5999362" cy="730630"/>
          </a:xfrm>
          <a:prstGeom prst="rect">
            <a:avLst/>
          </a:prstGeom>
          <a:solidFill>
            <a:srgbClr val="EDB497"/>
          </a:solidFill>
          <a:ln w="12700">
            <a:solidFill>
              <a:srgbClr val="EDB497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394" name="Computationel tankegang"/>
          <p:cNvSpPr txBox="1"/>
          <p:nvPr/>
        </p:nvSpPr>
        <p:spPr>
          <a:xfrm>
            <a:off x="4637027" y="712551"/>
            <a:ext cx="2917944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FFFFFF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Computationel tankegang</a:t>
            </a:r>
          </a:p>
        </p:txBody>
      </p:sp>
      <p:sp>
        <p:nvSpPr>
          <p:cNvPr id="395" name="Rektangel"/>
          <p:cNvSpPr/>
          <p:nvPr/>
        </p:nvSpPr>
        <p:spPr>
          <a:xfrm>
            <a:off x="3096318" y="1325209"/>
            <a:ext cx="5999362" cy="730630"/>
          </a:xfrm>
          <a:prstGeom prst="rect">
            <a:avLst/>
          </a:prstGeom>
          <a:solidFill>
            <a:srgbClr val="FFFFFF"/>
          </a:solidFill>
          <a:ln w="12700">
            <a:solidFill>
              <a:srgbClr val="EDB497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396" name="500"/>
          <p:cNvSpPr txBox="1"/>
          <p:nvPr/>
        </p:nvSpPr>
        <p:spPr>
          <a:xfrm>
            <a:off x="5212503" y="1511453"/>
            <a:ext cx="1766996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EDB497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500</a:t>
            </a:r>
          </a:p>
        </p:txBody>
      </p:sp>
      <p:sp>
        <p:nvSpPr>
          <p:cNvPr id="397" name="Venstrepil 1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608958" y="5956300"/>
            <a:ext cx="1001598" cy="482053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12700">
            <a:solidFill>
              <a:srgbClr val="EF5262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ll dir="ru"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4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92" grpId="2"/>
      <p:bldP build="whole" bldLvl="1" animBg="1" rev="0" advAuto="0" spid="391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" name="Tabel 4"/>
          <p:cNvGraphicFramePr/>
          <p:nvPr/>
        </p:nvGraphicFramePr>
        <p:xfrm>
          <a:off x="2032000" y="2834214"/>
          <a:ext cx="8128000" cy="1252011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rPr>
                        <a:t>Nævn et andet dansk ord for algoritme ?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40404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00" name="Tabel 6"/>
          <p:cNvGraphicFramePr/>
          <p:nvPr/>
        </p:nvGraphicFramePr>
        <p:xfrm>
          <a:off x="2032000" y="4301063"/>
          <a:ext cx="8128000" cy="1252013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rPr>
                        <a:t>Opskrift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sp>
        <p:nvSpPr>
          <p:cNvPr id="401" name="Venstrepil 1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608958" y="5956300"/>
            <a:ext cx="1001598" cy="482053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12700">
            <a:solidFill>
              <a:srgbClr val="EF5262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402" name="Rektangel"/>
          <p:cNvSpPr/>
          <p:nvPr/>
        </p:nvSpPr>
        <p:spPr>
          <a:xfrm>
            <a:off x="3096318" y="526308"/>
            <a:ext cx="5999362" cy="730630"/>
          </a:xfrm>
          <a:prstGeom prst="rect">
            <a:avLst/>
          </a:prstGeom>
          <a:solidFill>
            <a:srgbClr val="EDB497"/>
          </a:solidFill>
          <a:ln w="12700">
            <a:solidFill>
              <a:srgbClr val="EDB497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403" name="Computationel tankegang"/>
          <p:cNvSpPr txBox="1"/>
          <p:nvPr/>
        </p:nvSpPr>
        <p:spPr>
          <a:xfrm>
            <a:off x="4637027" y="712551"/>
            <a:ext cx="2917944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FFFFFF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Computationel tankegang</a:t>
            </a:r>
          </a:p>
        </p:txBody>
      </p:sp>
      <p:sp>
        <p:nvSpPr>
          <p:cNvPr id="404" name="Rektangel"/>
          <p:cNvSpPr/>
          <p:nvPr/>
        </p:nvSpPr>
        <p:spPr>
          <a:xfrm>
            <a:off x="3096318" y="1325209"/>
            <a:ext cx="5999362" cy="730630"/>
          </a:xfrm>
          <a:prstGeom prst="rect">
            <a:avLst/>
          </a:prstGeom>
          <a:solidFill>
            <a:srgbClr val="FFFFFF"/>
          </a:solidFill>
          <a:ln w="12700">
            <a:solidFill>
              <a:srgbClr val="EDB497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405" name="400"/>
          <p:cNvSpPr txBox="1"/>
          <p:nvPr/>
        </p:nvSpPr>
        <p:spPr>
          <a:xfrm>
            <a:off x="5212503" y="1511453"/>
            <a:ext cx="1766996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EDB497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400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ll dir="ru"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4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400" grpId="2"/>
      <p:bldP build="whole" bldLvl="1" animBg="1" rev="0" advAuto="0" spid="399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7" name="Tabel 4"/>
          <p:cNvGraphicFramePr/>
          <p:nvPr/>
        </p:nvGraphicFramePr>
        <p:xfrm>
          <a:off x="2032000" y="2834214"/>
          <a:ext cx="8128000" cy="1252011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rPr>
                        <a:t>Hvad kaldes det, når dele af programmeringen er lavet for dig?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40404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08" name="Tabel 6"/>
          <p:cNvGraphicFramePr/>
          <p:nvPr/>
        </p:nvGraphicFramePr>
        <p:xfrm>
          <a:off x="2032000" y="4301063"/>
          <a:ext cx="8128000" cy="1252013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rPr>
                        <a:t>Blokprogrammering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sp>
        <p:nvSpPr>
          <p:cNvPr id="409" name="Rektangel"/>
          <p:cNvSpPr/>
          <p:nvPr/>
        </p:nvSpPr>
        <p:spPr>
          <a:xfrm>
            <a:off x="3096318" y="526308"/>
            <a:ext cx="5999362" cy="730630"/>
          </a:xfrm>
          <a:prstGeom prst="rect">
            <a:avLst/>
          </a:prstGeom>
          <a:solidFill>
            <a:srgbClr val="EDB497"/>
          </a:solidFill>
          <a:ln w="12700">
            <a:solidFill>
              <a:srgbClr val="EDB497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410" name="Computationel tankegang"/>
          <p:cNvSpPr txBox="1"/>
          <p:nvPr/>
        </p:nvSpPr>
        <p:spPr>
          <a:xfrm>
            <a:off x="4637027" y="712551"/>
            <a:ext cx="2917944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FFFFFF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Computationel tankegang</a:t>
            </a:r>
          </a:p>
        </p:txBody>
      </p:sp>
      <p:sp>
        <p:nvSpPr>
          <p:cNvPr id="411" name="Rektangel"/>
          <p:cNvSpPr/>
          <p:nvPr/>
        </p:nvSpPr>
        <p:spPr>
          <a:xfrm>
            <a:off x="3096318" y="1325209"/>
            <a:ext cx="5999362" cy="730630"/>
          </a:xfrm>
          <a:prstGeom prst="rect">
            <a:avLst/>
          </a:prstGeom>
          <a:solidFill>
            <a:srgbClr val="FFFFFF"/>
          </a:solidFill>
          <a:ln w="12700">
            <a:solidFill>
              <a:srgbClr val="EDB497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412" name="300"/>
          <p:cNvSpPr txBox="1"/>
          <p:nvPr/>
        </p:nvSpPr>
        <p:spPr>
          <a:xfrm>
            <a:off x="5212503" y="1511453"/>
            <a:ext cx="1766996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EDB497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300</a:t>
            </a:r>
          </a:p>
        </p:txBody>
      </p:sp>
      <p:sp>
        <p:nvSpPr>
          <p:cNvPr id="413" name="Venstrepil 1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608958" y="5956300"/>
            <a:ext cx="1001598" cy="482053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12700">
            <a:solidFill>
              <a:srgbClr val="EF5262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ll dir="ru"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4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408" grpId="2"/>
      <p:bldP build="whole" bldLvl="1" animBg="1" rev="0" advAuto="0" spid="407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5" name="Tabel 4"/>
          <p:cNvGraphicFramePr/>
          <p:nvPr/>
        </p:nvGraphicFramePr>
        <p:xfrm>
          <a:off x="2032000" y="2834214"/>
          <a:ext cx="8128000" cy="1252011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rPr>
                        <a:t>Hvad kaldes det diagram, du bruger til at beskrive din algoritme?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40404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16" name="Tabel 6"/>
          <p:cNvGraphicFramePr/>
          <p:nvPr/>
        </p:nvGraphicFramePr>
        <p:xfrm>
          <a:off x="2032000" y="4301063"/>
          <a:ext cx="8128000" cy="1252013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rPr>
                        <a:t>Flowchart diagram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sp>
        <p:nvSpPr>
          <p:cNvPr id="417" name="Rektangel"/>
          <p:cNvSpPr/>
          <p:nvPr/>
        </p:nvSpPr>
        <p:spPr>
          <a:xfrm>
            <a:off x="3096318" y="526308"/>
            <a:ext cx="5999362" cy="730630"/>
          </a:xfrm>
          <a:prstGeom prst="rect">
            <a:avLst/>
          </a:prstGeom>
          <a:solidFill>
            <a:srgbClr val="EDB497"/>
          </a:solidFill>
          <a:ln w="12700">
            <a:solidFill>
              <a:srgbClr val="EDB497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418" name="Computationel tankegang"/>
          <p:cNvSpPr txBox="1"/>
          <p:nvPr/>
        </p:nvSpPr>
        <p:spPr>
          <a:xfrm>
            <a:off x="4637027" y="712551"/>
            <a:ext cx="2917944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FFFFFF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Computationel tankegang</a:t>
            </a:r>
          </a:p>
        </p:txBody>
      </p:sp>
      <p:sp>
        <p:nvSpPr>
          <p:cNvPr id="419" name="Rektangel"/>
          <p:cNvSpPr/>
          <p:nvPr/>
        </p:nvSpPr>
        <p:spPr>
          <a:xfrm>
            <a:off x="3096318" y="1325209"/>
            <a:ext cx="5999362" cy="730630"/>
          </a:xfrm>
          <a:prstGeom prst="rect">
            <a:avLst/>
          </a:prstGeom>
          <a:solidFill>
            <a:srgbClr val="FFFFFF"/>
          </a:solidFill>
          <a:ln w="12700">
            <a:solidFill>
              <a:srgbClr val="EDB497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420" name="200"/>
          <p:cNvSpPr txBox="1"/>
          <p:nvPr/>
        </p:nvSpPr>
        <p:spPr>
          <a:xfrm>
            <a:off x="5212503" y="1511453"/>
            <a:ext cx="1766996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EDB497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200</a:t>
            </a:r>
          </a:p>
        </p:txBody>
      </p:sp>
      <p:sp>
        <p:nvSpPr>
          <p:cNvPr id="421" name="Venstrepil 1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608958" y="5956300"/>
            <a:ext cx="1001598" cy="482053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12700">
            <a:solidFill>
              <a:srgbClr val="EF5262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ll dir="ru"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4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415" grpId="1"/>
      <p:bldP build="whole" bldLvl="1" animBg="1" rev="0" advAuto="0" spid="416" grpId="2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3" name="Tabel 4"/>
          <p:cNvGraphicFramePr/>
          <p:nvPr/>
        </p:nvGraphicFramePr>
        <p:xfrm>
          <a:off x="2032000" y="2834214"/>
          <a:ext cx="8128000" cy="1252011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rPr>
                        <a:t>Hvad hedder den hjemmeside, hvor I kan blokprogrammere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40404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24" name="Tabel 6"/>
          <p:cNvGraphicFramePr/>
          <p:nvPr/>
        </p:nvGraphicFramePr>
        <p:xfrm>
          <a:off x="2032000" y="4301063"/>
          <a:ext cx="8128000" cy="1252013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rPr>
                        <a:t>Code.org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sp>
        <p:nvSpPr>
          <p:cNvPr id="425" name="Rektangel"/>
          <p:cNvSpPr/>
          <p:nvPr/>
        </p:nvSpPr>
        <p:spPr>
          <a:xfrm>
            <a:off x="3096318" y="526308"/>
            <a:ext cx="5999362" cy="730630"/>
          </a:xfrm>
          <a:prstGeom prst="rect">
            <a:avLst/>
          </a:prstGeom>
          <a:solidFill>
            <a:srgbClr val="EDB497"/>
          </a:solidFill>
          <a:ln w="12700">
            <a:solidFill>
              <a:srgbClr val="EDB497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426" name="Computationel tankegang"/>
          <p:cNvSpPr txBox="1"/>
          <p:nvPr/>
        </p:nvSpPr>
        <p:spPr>
          <a:xfrm>
            <a:off x="4637027" y="712551"/>
            <a:ext cx="2917944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FFFFFF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Computationel tankegang</a:t>
            </a:r>
          </a:p>
        </p:txBody>
      </p:sp>
      <p:sp>
        <p:nvSpPr>
          <p:cNvPr id="427" name="Rektangel"/>
          <p:cNvSpPr/>
          <p:nvPr/>
        </p:nvSpPr>
        <p:spPr>
          <a:xfrm>
            <a:off x="3096318" y="1325209"/>
            <a:ext cx="5999362" cy="730630"/>
          </a:xfrm>
          <a:prstGeom prst="rect">
            <a:avLst/>
          </a:prstGeom>
          <a:solidFill>
            <a:srgbClr val="FFFFFF"/>
          </a:solidFill>
          <a:ln w="12700">
            <a:solidFill>
              <a:srgbClr val="EDB497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428" name="100"/>
          <p:cNvSpPr txBox="1"/>
          <p:nvPr/>
        </p:nvSpPr>
        <p:spPr>
          <a:xfrm>
            <a:off x="5212503" y="1511453"/>
            <a:ext cx="1766996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EDB497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100</a:t>
            </a:r>
          </a:p>
        </p:txBody>
      </p:sp>
      <p:sp>
        <p:nvSpPr>
          <p:cNvPr id="429" name="Venstrepil 1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608958" y="5956300"/>
            <a:ext cx="1001598" cy="482053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12700">
            <a:solidFill>
              <a:srgbClr val="EF5262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ll dir="ru"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4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424" grpId="2"/>
      <p:bldP build="whole" bldLvl="1" animBg="1" rev="0" advAuto="0" spid="423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1" name="Tabel 4"/>
          <p:cNvGraphicFramePr/>
          <p:nvPr/>
        </p:nvGraphicFramePr>
        <p:xfrm>
          <a:off x="2032000" y="2834214"/>
          <a:ext cx="8128000" cy="1252011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rPr>
                        <a:t>Hvilket ord har I lært om en proces, der gentager sig?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40404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32" name="Tabel 6"/>
          <p:cNvGraphicFramePr/>
          <p:nvPr/>
        </p:nvGraphicFramePr>
        <p:xfrm>
          <a:off x="2032000" y="4301063"/>
          <a:ext cx="8128000" cy="1252013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rPr>
                        <a:t>Iterativ proces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sp>
        <p:nvSpPr>
          <p:cNvPr id="433" name="Rektangel"/>
          <p:cNvSpPr/>
          <p:nvPr/>
        </p:nvSpPr>
        <p:spPr>
          <a:xfrm>
            <a:off x="3096318" y="526308"/>
            <a:ext cx="5999362" cy="730630"/>
          </a:xfrm>
          <a:prstGeom prst="rect">
            <a:avLst/>
          </a:prstGeom>
          <a:solidFill>
            <a:srgbClr val="FF735A"/>
          </a:solidFill>
          <a:ln w="12700">
            <a:solidFill>
              <a:srgbClr val="FF735A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434" name="Designprocesser"/>
          <p:cNvSpPr txBox="1"/>
          <p:nvPr/>
        </p:nvSpPr>
        <p:spPr>
          <a:xfrm>
            <a:off x="4637027" y="712551"/>
            <a:ext cx="2917944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FFFFFF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Designprocesser</a:t>
            </a:r>
          </a:p>
        </p:txBody>
      </p:sp>
      <p:sp>
        <p:nvSpPr>
          <p:cNvPr id="435" name="Rektangel"/>
          <p:cNvSpPr/>
          <p:nvPr/>
        </p:nvSpPr>
        <p:spPr>
          <a:xfrm>
            <a:off x="3096318" y="1325209"/>
            <a:ext cx="5999362" cy="730630"/>
          </a:xfrm>
          <a:prstGeom prst="rect">
            <a:avLst/>
          </a:prstGeom>
          <a:solidFill>
            <a:srgbClr val="FFFFFF"/>
          </a:solidFill>
          <a:ln w="12700">
            <a:solidFill>
              <a:srgbClr val="FF735A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436" name="500"/>
          <p:cNvSpPr txBox="1"/>
          <p:nvPr/>
        </p:nvSpPr>
        <p:spPr>
          <a:xfrm>
            <a:off x="5212503" y="1511453"/>
            <a:ext cx="1766996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FF735A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500</a:t>
            </a:r>
          </a:p>
        </p:txBody>
      </p:sp>
      <p:sp>
        <p:nvSpPr>
          <p:cNvPr id="437" name="Venstrepil 1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608958" y="5956300"/>
            <a:ext cx="1001598" cy="482053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12700">
            <a:solidFill>
              <a:srgbClr val="EF5262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ll dir="ru"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4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431" grpId="1"/>
      <p:bldP build="whole" bldLvl="1" animBg="1" rev="0" advAuto="0" spid="432" grpId="2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9" name="Tabel 4"/>
          <p:cNvGraphicFramePr/>
          <p:nvPr/>
        </p:nvGraphicFramePr>
        <p:xfrm>
          <a:off x="2032000" y="2834214"/>
          <a:ext cx="8128000" cy="1252011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rPr>
                        <a:t>Hvorfor kan der være behov for at lave et re-design?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40404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40" name="Tabel 6"/>
          <p:cNvGraphicFramePr/>
          <p:nvPr/>
        </p:nvGraphicFramePr>
        <p:xfrm>
          <a:off x="2032000" y="4301063"/>
          <a:ext cx="8128000" cy="1252013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rPr>
                        <a:t>Fordi det digitale artefakt har nogle mangler/kan gøres smartere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sp>
        <p:nvSpPr>
          <p:cNvPr id="441" name="Rektangel"/>
          <p:cNvSpPr/>
          <p:nvPr/>
        </p:nvSpPr>
        <p:spPr>
          <a:xfrm>
            <a:off x="3096318" y="526308"/>
            <a:ext cx="5999362" cy="730630"/>
          </a:xfrm>
          <a:prstGeom prst="rect">
            <a:avLst/>
          </a:prstGeom>
          <a:solidFill>
            <a:srgbClr val="FF735A"/>
          </a:solidFill>
          <a:ln w="12700">
            <a:solidFill>
              <a:srgbClr val="FF735A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442" name="Designprocesser"/>
          <p:cNvSpPr txBox="1"/>
          <p:nvPr/>
        </p:nvSpPr>
        <p:spPr>
          <a:xfrm>
            <a:off x="4637027" y="712551"/>
            <a:ext cx="2917944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FFFFFF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Designprocesser</a:t>
            </a:r>
          </a:p>
        </p:txBody>
      </p:sp>
      <p:sp>
        <p:nvSpPr>
          <p:cNvPr id="443" name="Rektangel"/>
          <p:cNvSpPr/>
          <p:nvPr/>
        </p:nvSpPr>
        <p:spPr>
          <a:xfrm>
            <a:off x="3096318" y="1325209"/>
            <a:ext cx="5999362" cy="730630"/>
          </a:xfrm>
          <a:prstGeom prst="rect">
            <a:avLst/>
          </a:prstGeom>
          <a:solidFill>
            <a:srgbClr val="FFFFFF"/>
          </a:solidFill>
          <a:ln w="12700">
            <a:solidFill>
              <a:srgbClr val="FF735A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444" name="400"/>
          <p:cNvSpPr txBox="1"/>
          <p:nvPr/>
        </p:nvSpPr>
        <p:spPr>
          <a:xfrm>
            <a:off x="5212503" y="1511453"/>
            <a:ext cx="1766996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FF735A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400</a:t>
            </a:r>
          </a:p>
        </p:txBody>
      </p:sp>
      <p:sp>
        <p:nvSpPr>
          <p:cNvPr id="445" name="Venstrepil 1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608958" y="5956300"/>
            <a:ext cx="1001598" cy="482053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12700">
            <a:solidFill>
              <a:srgbClr val="EF5262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ll dir="ru"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4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439" grpId="1"/>
      <p:bldP build="whole" bldLvl="1" animBg="1" rev="0" advAuto="0" spid="440" grpId="2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7" name="Tabel 4"/>
          <p:cNvGraphicFramePr/>
          <p:nvPr/>
        </p:nvGraphicFramePr>
        <p:xfrm>
          <a:off x="2032000" y="2834214"/>
          <a:ext cx="8128000" cy="1252011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rPr>
                        <a:t>Hvorfor er det en god idé at bruge metoden  mindmap/brainstorm i en designproces?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40404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48" name="Tabel 6"/>
          <p:cNvGraphicFramePr/>
          <p:nvPr/>
        </p:nvGraphicFramePr>
        <p:xfrm>
          <a:off x="2032000" y="4301063"/>
          <a:ext cx="8128000" cy="1252013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rPr>
                        <a:t>For at få så mange ideer som muligt i idéfasen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sp>
        <p:nvSpPr>
          <p:cNvPr id="449" name="Rektangel"/>
          <p:cNvSpPr/>
          <p:nvPr/>
        </p:nvSpPr>
        <p:spPr>
          <a:xfrm>
            <a:off x="3096318" y="526308"/>
            <a:ext cx="5999362" cy="730630"/>
          </a:xfrm>
          <a:prstGeom prst="rect">
            <a:avLst/>
          </a:prstGeom>
          <a:solidFill>
            <a:srgbClr val="FF735A"/>
          </a:solidFill>
          <a:ln w="12700">
            <a:solidFill>
              <a:srgbClr val="FF735A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450" name="Designprocesser"/>
          <p:cNvSpPr txBox="1"/>
          <p:nvPr/>
        </p:nvSpPr>
        <p:spPr>
          <a:xfrm>
            <a:off x="4637027" y="712551"/>
            <a:ext cx="2917944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FFFFFF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Designprocesser</a:t>
            </a:r>
          </a:p>
        </p:txBody>
      </p:sp>
      <p:sp>
        <p:nvSpPr>
          <p:cNvPr id="451" name="Rektangel"/>
          <p:cNvSpPr/>
          <p:nvPr/>
        </p:nvSpPr>
        <p:spPr>
          <a:xfrm>
            <a:off x="3096318" y="1325209"/>
            <a:ext cx="5999362" cy="730630"/>
          </a:xfrm>
          <a:prstGeom prst="rect">
            <a:avLst/>
          </a:prstGeom>
          <a:solidFill>
            <a:srgbClr val="FFFFFF"/>
          </a:solidFill>
          <a:ln w="12700">
            <a:solidFill>
              <a:srgbClr val="FF735A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452" name="300"/>
          <p:cNvSpPr txBox="1"/>
          <p:nvPr/>
        </p:nvSpPr>
        <p:spPr>
          <a:xfrm>
            <a:off x="5212503" y="1511453"/>
            <a:ext cx="1766996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FF735A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300</a:t>
            </a:r>
          </a:p>
        </p:txBody>
      </p:sp>
      <p:sp>
        <p:nvSpPr>
          <p:cNvPr id="453" name="Venstrepil 1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608958" y="5956300"/>
            <a:ext cx="1001598" cy="482053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12700">
            <a:solidFill>
              <a:srgbClr val="EF5262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ll dir="ru"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4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448" grpId="2"/>
      <p:bldP build="whole" bldLvl="1" animBg="1" rev="0" advAuto="0" spid="44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9" name="Tabel 4"/>
          <p:cNvGraphicFramePr/>
          <p:nvPr/>
        </p:nvGraphicFramePr>
        <p:xfrm>
          <a:off x="2032000" y="2834214"/>
          <a:ext cx="8128000" cy="1252011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Medium"/>
                          <a:ea typeface="Klint Pro Medium"/>
                          <a:cs typeface="Klint Pro Medium"/>
                          <a:sym typeface="Klint Pro Medium"/>
                        </a:rPr>
                        <a:t>Hvad er skyld i 25% af brud på IT sikkerheden?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40404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40" name="Tabel 6"/>
          <p:cNvGraphicFramePr/>
          <p:nvPr/>
        </p:nvGraphicFramePr>
        <p:xfrm>
          <a:off x="2032000" y="4301063"/>
          <a:ext cx="8128000" cy="1252013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rPr>
                        <a:t>Menneskelige fejl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sp>
        <p:nvSpPr>
          <p:cNvPr id="241" name="Venstrepil 1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608958" y="5956300"/>
            <a:ext cx="1001598" cy="482053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12700">
            <a:solidFill>
              <a:srgbClr val="EF5262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242" name="Rektangel"/>
          <p:cNvSpPr/>
          <p:nvPr/>
        </p:nvSpPr>
        <p:spPr>
          <a:xfrm>
            <a:off x="3096318" y="526308"/>
            <a:ext cx="5999362" cy="730630"/>
          </a:xfrm>
          <a:prstGeom prst="rect">
            <a:avLst/>
          </a:prstGeom>
          <a:solidFill>
            <a:srgbClr val="EF5262"/>
          </a:solidFill>
          <a:ln w="12700">
            <a:solidFill>
              <a:srgbClr val="EF5262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243" name="Digital adfærd"/>
          <p:cNvSpPr txBox="1"/>
          <p:nvPr/>
        </p:nvSpPr>
        <p:spPr>
          <a:xfrm>
            <a:off x="5224943" y="761028"/>
            <a:ext cx="1766996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FFFFFF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 Digital adfærd</a:t>
            </a:r>
          </a:p>
        </p:txBody>
      </p:sp>
      <p:sp>
        <p:nvSpPr>
          <p:cNvPr id="244" name="Rektangel"/>
          <p:cNvSpPr/>
          <p:nvPr/>
        </p:nvSpPr>
        <p:spPr>
          <a:xfrm>
            <a:off x="3096318" y="1325209"/>
            <a:ext cx="5999362" cy="730630"/>
          </a:xfrm>
          <a:prstGeom prst="rect">
            <a:avLst/>
          </a:prstGeom>
          <a:solidFill>
            <a:srgbClr val="FFFFFF"/>
          </a:solidFill>
          <a:ln w="12700">
            <a:solidFill>
              <a:srgbClr val="EF5262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245" name="400"/>
          <p:cNvSpPr txBox="1"/>
          <p:nvPr/>
        </p:nvSpPr>
        <p:spPr>
          <a:xfrm>
            <a:off x="5212503" y="1511453"/>
            <a:ext cx="1766996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EF5262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400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ll dir="ru"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4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40" grpId="2"/>
      <p:bldP build="whole" bldLvl="1" animBg="1" rev="0" advAuto="0" spid="239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5" name="Tabel 4"/>
          <p:cNvGraphicFramePr/>
          <p:nvPr/>
        </p:nvGraphicFramePr>
        <p:xfrm>
          <a:off x="2032000" y="2834214"/>
          <a:ext cx="8128000" cy="1252011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rPr>
                        <a:t>Hvorfor kan gruppearbejde være godt,  når der skal udvikles nye designs?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40404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56" name="Tabel 6"/>
          <p:cNvGraphicFramePr/>
          <p:nvPr/>
        </p:nvGraphicFramePr>
        <p:xfrm>
          <a:off x="2032000" y="4301063"/>
          <a:ext cx="8128000" cy="1252013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rPr>
                        <a:t>Fordi der kommer flere ideer, når man er flere 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sp>
        <p:nvSpPr>
          <p:cNvPr id="457" name="Rektangel"/>
          <p:cNvSpPr/>
          <p:nvPr/>
        </p:nvSpPr>
        <p:spPr>
          <a:xfrm>
            <a:off x="3096318" y="526308"/>
            <a:ext cx="5999362" cy="730630"/>
          </a:xfrm>
          <a:prstGeom prst="rect">
            <a:avLst/>
          </a:prstGeom>
          <a:solidFill>
            <a:srgbClr val="FF735A"/>
          </a:solidFill>
          <a:ln w="12700">
            <a:solidFill>
              <a:srgbClr val="FF735A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458" name="Designprocesser"/>
          <p:cNvSpPr txBox="1"/>
          <p:nvPr/>
        </p:nvSpPr>
        <p:spPr>
          <a:xfrm>
            <a:off x="4637027" y="712551"/>
            <a:ext cx="2917944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FFFFFF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Designprocesser</a:t>
            </a:r>
          </a:p>
        </p:txBody>
      </p:sp>
      <p:sp>
        <p:nvSpPr>
          <p:cNvPr id="459" name="Rektangel"/>
          <p:cNvSpPr/>
          <p:nvPr/>
        </p:nvSpPr>
        <p:spPr>
          <a:xfrm>
            <a:off x="3096318" y="1325209"/>
            <a:ext cx="5999362" cy="730630"/>
          </a:xfrm>
          <a:prstGeom prst="rect">
            <a:avLst/>
          </a:prstGeom>
          <a:solidFill>
            <a:srgbClr val="FFFFFF"/>
          </a:solidFill>
          <a:ln w="12700">
            <a:solidFill>
              <a:srgbClr val="FF735A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460" name="200"/>
          <p:cNvSpPr txBox="1"/>
          <p:nvPr/>
        </p:nvSpPr>
        <p:spPr>
          <a:xfrm>
            <a:off x="5212503" y="1511453"/>
            <a:ext cx="1766996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FF735A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200</a:t>
            </a:r>
          </a:p>
        </p:txBody>
      </p:sp>
      <p:sp>
        <p:nvSpPr>
          <p:cNvPr id="461" name="Venstrepil 1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608958" y="5956300"/>
            <a:ext cx="1001598" cy="482053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12700">
            <a:solidFill>
              <a:srgbClr val="EF5262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ll dir="ru"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4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456" grpId="2"/>
      <p:bldP build="whole" bldLvl="1" animBg="1" rev="0" advAuto="0" spid="455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3" name="Tabel 4"/>
          <p:cNvGraphicFramePr/>
          <p:nvPr/>
        </p:nvGraphicFramePr>
        <p:xfrm>
          <a:off x="2032000" y="2834214"/>
          <a:ext cx="8128000" cy="1252011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rPr>
                        <a:t>Hvad hedder den metode, man kan bruge til at få mange ideer?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40404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64" name="Tabel 6"/>
          <p:cNvGraphicFramePr/>
          <p:nvPr/>
        </p:nvGraphicFramePr>
        <p:xfrm>
          <a:off x="2032000" y="4301063"/>
          <a:ext cx="8128000" cy="1252013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rPr>
                        <a:t>Mindmap/brainstorm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sp>
        <p:nvSpPr>
          <p:cNvPr id="465" name="Rektangel"/>
          <p:cNvSpPr/>
          <p:nvPr/>
        </p:nvSpPr>
        <p:spPr>
          <a:xfrm>
            <a:off x="3096318" y="526308"/>
            <a:ext cx="5999362" cy="730630"/>
          </a:xfrm>
          <a:prstGeom prst="rect">
            <a:avLst/>
          </a:prstGeom>
          <a:solidFill>
            <a:srgbClr val="FF735A"/>
          </a:solidFill>
          <a:ln w="12700">
            <a:solidFill>
              <a:srgbClr val="FF735A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466" name="Designprocesser"/>
          <p:cNvSpPr txBox="1"/>
          <p:nvPr/>
        </p:nvSpPr>
        <p:spPr>
          <a:xfrm>
            <a:off x="4637027" y="712551"/>
            <a:ext cx="2917944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FFFFFF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Designprocesser</a:t>
            </a:r>
          </a:p>
        </p:txBody>
      </p:sp>
      <p:sp>
        <p:nvSpPr>
          <p:cNvPr id="467" name="Rektangel"/>
          <p:cNvSpPr/>
          <p:nvPr/>
        </p:nvSpPr>
        <p:spPr>
          <a:xfrm>
            <a:off x="3096318" y="1325209"/>
            <a:ext cx="5999362" cy="730630"/>
          </a:xfrm>
          <a:prstGeom prst="rect">
            <a:avLst/>
          </a:prstGeom>
          <a:solidFill>
            <a:srgbClr val="FFFFFF"/>
          </a:solidFill>
          <a:ln w="12700">
            <a:solidFill>
              <a:srgbClr val="FF735A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468" name="100"/>
          <p:cNvSpPr txBox="1"/>
          <p:nvPr/>
        </p:nvSpPr>
        <p:spPr>
          <a:xfrm>
            <a:off x="5212503" y="1511453"/>
            <a:ext cx="1766996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FF735A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100</a:t>
            </a:r>
          </a:p>
        </p:txBody>
      </p:sp>
      <p:sp>
        <p:nvSpPr>
          <p:cNvPr id="469" name="Venstrepil 1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608958" y="5956300"/>
            <a:ext cx="1001598" cy="482053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12700">
            <a:solidFill>
              <a:srgbClr val="EF5262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ll dir="ru"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4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464" grpId="2"/>
      <p:bldP build="whole" bldLvl="1" animBg="1" rev="0" advAuto="0" spid="46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7" name="Tabel 4"/>
          <p:cNvGraphicFramePr/>
          <p:nvPr/>
        </p:nvGraphicFramePr>
        <p:xfrm>
          <a:off x="2032000" y="2834214"/>
          <a:ext cx="8128000" cy="1252011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Medium"/>
                          <a:ea typeface="Klint Pro Medium"/>
                          <a:cs typeface="Klint Pro Medium"/>
                          <a:sym typeface="Klint Pro Medium"/>
                        </a:rPr>
                        <a:t>Hvad er en virus?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40404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48" name="Tabel 6"/>
          <p:cNvGraphicFramePr/>
          <p:nvPr/>
        </p:nvGraphicFramePr>
        <p:xfrm>
          <a:off x="2032000" y="4301063"/>
          <a:ext cx="8128000" cy="1252013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rPr>
                        <a:t>Et lille program, der skader din computer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sp>
        <p:nvSpPr>
          <p:cNvPr id="249" name="Venstrepil 1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608958" y="5956300"/>
            <a:ext cx="1001598" cy="482053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12700">
            <a:solidFill>
              <a:srgbClr val="EF5262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250" name="Rektangel"/>
          <p:cNvSpPr/>
          <p:nvPr/>
        </p:nvSpPr>
        <p:spPr>
          <a:xfrm>
            <a:off x="3096318" y="526308"/>
            <a:ext cx="5999362" cy="730630"/>
          </a:xfrm>
          <a:prstGeom prst="rect">
            <a:avLst/>
          </a:prstGeom>
          <a:solidFill>
            <a:srgbClr val="EF5262"/>
          </a:solidFill>
          <a:ln w="12700">
            <a:solidFill>
              <a:srgbClr val="EF5262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251" name="Digital adfærd"/>
          <p:cNvSpPr txBox="1"/>
          <p:nvPr/>
        </p:nvSpPr>
        <p:spPr>
          <a:xfrm>
            <a:off x="5224943" y="761028"/>
            <a:ext cx="1766996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FFFFFF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 Digital adfærd</a:t>
            </a:r>
          </a:p>
        </p:txBody>
      </p:sp>
      <p:sp>
        <p:nvSpPr>
          <p:cNvPr id="252" name="Rektangel"/>
          <p:cNvSpPr/>
          <p:nvPr/>
        </p:nvSpPr>
        <p:spPr>
          <a:xfrm>
            <a:off x="3096318" y="1325209"/>
            <a:ext cx="5999362" cy="730630"/>
          </a:xfrm>
          <a:prstGeom prst="rect">
            <a:avLst/>
          </a:prstGeom>
          <a:solidFill>
            <a:srgbClr val="FFFFFF"/>
          </a:solidFill>
          <a:ln w="12700">
            <a:solidFill>
              <a:srgbClr val="EF5262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253" name="300"/>
          <p:cNvSpPr txBox="1"/>
          <p:nvPr/>
        </p:nvSpPr>
        <p:spPr>
          <a:xfrm>
            <a:off x="5212503" y="1511453"/>
            <a:ext cx="1766996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EF5262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300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ll dir="ru"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4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47" grpId="1"/>
      <p:bldP build="whole" bldLvl="1" animBg="1" rev="0" advAuto="0" spid="248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5" name="Tabel 4"/>
          <p:cNvGraphicFramePr/>
          <p:nvPr/>
        </p:nvGraphicFramePr>
        <p:xfrm>
          <a:off x="2032000" y="2834214"/>
          <a:ext cx="8128000" cy="1252011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Medium"/>
                          <a:ea typeface="Klint Pro Medium"/>
                          <a:cs typeface="Klint Pro Medium"/>
                          <a:sym typeface="Klint Pro Medium"/>
                        </a:rPr>
                        <a:t>Hvad er en phishing mail?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40404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56" name="Tabel 6"/>
          <p:cNvGraphicFramePr/>
          <p:nvPr/>
        </p:nvGraphicFramePr>
        <p:xfrm>
          <a:off x="2032000" y="4301063"/>
          <a:ext cx="8128000" cy="1252013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rPr>
                        <a:t>It kriminelle, der fisker efter dine private oplysninger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sp>
        <p:nvSpPr>
          <p:cNvPr id="257" name="Rektangel"/>
          <p:cNvSpPr/>
          <p:nvPr/>
        </p:nvSpPr>
        <p:spPr>
          <a:xfrm>
            <a:off x="3096318" y="526308"/>
            <a:ext cx="5999362" cy="730630"/>
          </a:xfrm>
          <a:prstGeom prst="rect">
            <a:avLst/>
          </a:prstGeom>
          <a:solidFill>
            <a:srgbClr val="EF5262"/>
          </a:solidFill>
          <a:ln w="12700">
            <a:solidFill>
              <a:srgbClr val="EF5262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258" name="Digital adfærd"/>
          <p:cNvSpPr txBox="1"/>
          <p:nvPr/>
        </p:nvSpPr>
        <p:spPr>
          <a:xfrm>
            <a:off x="5224943" y="761028"/>
            <a:ext cx="1766996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FFFFFF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 Digital adfærd</a:t>
            </a:r>
          </a:p>
        </p:txBody>
      </p:sp>
      <p:sp>
        <p:nvSpPr>
          <p:cNvPr id="259" name="Rektangel"/>
          <p:cNvSpPr/>
          <p:nvPr/>
        </p:nvSpPr>
        <p:spPr>
          <a:xfrm>
            <a:off x="3096318" y="1325209"/>
            <a:ext cx="5999362" cy="730630"/>
          </a:xfrm>
          <a:prstGeom prst="rect">
            <a:avLst/>
          </a:prstGeom>
          <a:solidFill>
            <a:srgbClr val="FFFFFF"/>
          </a:solidFill>
          <a:ln w="12700">
            <a:solidFill>
              <a:srgbClr val="EF5262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260" name="200"/>
          <p:cNvSpPr txBox="1"/>
          <p:nvPr/>
        </p:nvSpPr>
        <p:spPr>
          <a:xfrm>
            <a:off x="5212503" y="1511453"/>
            <a:ext cx="1766996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EF5262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200</a:t>
            </a:r>
          </a:p>
        </p:txBody>
      </p:sp>
      <p:sp>
        <p:nvSpPr>
          <p:cNvPr id="261" name="Venstrepil 1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608958" y="5956300"/>
            <a:ext cx="1001598" cy="482053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12700">
            <a:solidFill>
              <a:srgbClr val="EF5262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ll dir="ru"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4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56" grpId="2"/>
      <p:bldP build="whole" bldLvl="1" animBg="1" rev="0" advAuto="0" spid="25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3" name="Tabel 4"/>
          <p:cNvGraphicFramePr/>
          <p:nvPr/>
        </p:nvGraphicFramePr>
        <p:xfrm>
          <a:off x="2032000" y="2834214"/>
          <a:ext cx="8128000" cy="1252011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Medium"/>
                          <a:ea typeface="Klint Pro Medium"/>
                          <a:cs typeface="Klint Pro Medium"/>
                          <a:sym typeface="Klint Pro Medium"/>
                        </a:rPr>
                        <a:t>Hvad er spam?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40404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4" name="Tabel 6"/>
          <p:cNvGraphicFramePr/>
          <p:nvPr/>
        </p:nvGraphicFramePr>
        <p:xfrm>
          <a:off x="2032000" y="4301063"/>
          <a:ext cx="8128000" cy="1252013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rPr>
                        <a:t>Spam er mails med reklamer, man ikke har bedt om at få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sp>
        <p:nvSpPr>
          <p:cNvPr id="265" name="Venstrepil 1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608958" y="5956300"/>
            <a:ext cx="1001598" cy="482053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12700">
            <a:solidFill>
              <a:srgbClr val="EF5262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266" name="Rektangel"/>
          <p:cNvSpPr/>
          <p:nvPr/>
        </p:nvSpPr>
        <p:spPr>
          <a:xfrm>
            <a:off x="3096318" y="526308"/>
            <a:ext cx="5999362" cy="730630"/>
          </a:xfrm>
          <a:prstGeom prst="rect">
            <a:avLst/>
          </a:prstGeom>
          <a:solidFill>
            <a:srgbClr val="EF5262"/>
          </a:solidFill>
          <a:ln w="12700">
            <a:solidFill>
              <a:srgbClr val="EF5262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267" name="Digital adfærd"/>
          <p:cNvSpPr txBox="1"/>
          <p:nvPr/>
        </p:nvSpPr>
        <p:spPr>
          <a:xfrm>
            <a:off x="5224943" y="761028"/>
            <a:ext cx="1766996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FFFFFF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 Digital adfærd</a:t>
            </a:r>
          </a:p>
        </p:txBody>
      </p:sp>
      <p:sp>
        <p:nvSpPr>
          <p:cNvPr id="268" name="Rektangel"/>
          <p:cNvSpPr/>
          <p:nvPr/>
        </p:nvSpPr>
        <p:spPr>
          <a:xfrm>
            <a:off x="3096318" y="1325209"/>
            <a:ext cx="5999362" cy="730630"/>
          </a:xfrm>
          <a:prstGeom prst="rect">
            <a:avLst/>
          </a:prstGeom>
          <a:solidFill>
            <a:srgbClr val="FFFFFF"/>
          </a:solidFill>
          <a:ln w="12700">
            <a:solidFill>
              <a:srgbClr val="EF5262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269" name="100"/>
          <p:cNvSpPr txBox="1"/>
          <p:nvPr/>
        </p:nvSpPr>
        <p:spPr>
          <a:xfrm>
            <a:off x="5212503" y="1511453"/>
            <a:ext cx="1766996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EF5262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100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ll dir="ru"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4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63" grpId="1"/>
      <p:bldP build="whole" bldLvl="1" animBg="1" rev="0" advAuto="0" spid="264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1" name="Tabel 4"/>
          <p:cNvGraphicFramePr/>
          <p:nvPr/>
        </p:nvGraphicFramePr>
        <p:xfrm>
          <a:off x="2032000" y="2834214"/>
          <a:ext cx="8128000" cy="1252011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Medium"/>
                          <a:ea typeface="Klint Pro Medium"/>
                          <a:cs typeface="Klint Pro Medium"/>
                          <a:sym typeface="Klint Pro Medium"/>
                        </a:rPr>
                        <a:t>Hvilken form for sikkerhed, handler om, hvordan virksomheden  beskytter sig mod tyveri, brand, vand, strømsvigt?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40404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2" name="Tabel 6"/>
          <p:cNvGraphicFramePr/>
          <p:nvPr/>
        </p:nvGraphicFramePr>
        <p:xfrm>
          <a:off x="2032000" y="4301063"/>
          <a:ext cx="8128000" cy="1252013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rPr>
                        <a:t>Fysisk sikkerhed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sp>
        <p:nvSpPr>
          <p:cNvPr id="273" name="Venstrepil 1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608958" y="5956300"/>
            <a:ext cx="1001598" cy="482053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12700">
            <a:solidFill>
              <a:srgbClr val="EF5262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274" name="Rektangel"/>
          <p:cNvSpPr/>
          <p:nvPr/>
        </p:nvSpPr>
        <p:spPr>
          <a:xfrm>
            <a:off x="3096318" y="526308"/>
            <a:ext cx="5999362" cy="730630"/>
          </a:xfrm>
          <a:prstGeom prst="rect">
            <a:avLst/>
          </a:prstGeom>
          <a:solidFill>
            <a:srgbClr val="B7D6DC"/>
          </a:solidFill>
          <a:ln w="12700">
            <a:solidFill>
              <a:srgbClr val="B7D6DC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275" name="Cybersikkerhed"/>
          <p:cNvSpPr txBox="1"/>
          <p:nvPr/>
        </p:nvSpPr>
        <p:spPr>
          <a:xfrm>
            <a:off x="5224943" y="761028"/>
            <a:ext cx="1766996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FFFFFF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Cybersikkerhed</a:t>
            </a:r>
          </a:p>
        </p:txBody>
      </p:sp>
      <p:sp>
        <p:nvSpPr>
          <p:cNvPr id="276" name="Rektangel"/>
          <p:cNvSpPr/>
          <p:nvPr/>
        </p:nvSpPr>
        <p:spPr>
          <a:xfrm>
            <a:off x="3096318" y="1325209"/>
            <a:ext cx="5999362" cy="730630"/>
          </a:xfrm>
          <a:prstGeom prst="rect">
            <a:avLst/>
          </a:prstGeom>
          <a:solidFill>
            <a:srgbClr val="FFFFFF"/>
          </a:solidFill>
          <a:ln w="12700">
            <a:solidFill>
              <a:srgbClr val="B7D6DC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277" name="500"/>
          <p:cNvSpPr txBox="1"/>
          <p:nvPr/>
        </p:nvSpPr>
        <p:spPr>
          <a:xfrm>
            <a:off x="5212503" y="1511453"/>
            <a:ext cx="1766996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96B1B7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500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ll dir="ru"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4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71" grpId="1"/>
      <p:bldP build="whole" bldLvl="1" animBg="1" rev="0" advAuto="0" spid="272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9" name="Tabel 4"/>
          <p:cNvGraphicFramePr/>
          <p:nvPr/>
        </p:nvGraphicFramePr>
        <p:xfrm>
          <a:off x="2032000" y="2834214"/>
          <a:ext cx="8128000" cy="1252011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Medium"/>
                          <a:ea typeface="Klint Pro Medium"/>
                          <a:cs typeface="Klint Pro Medium"/>
                          <a:sym typeface="Klint Pro Medium"/>
                        </a:rPr>
                        <a:t>Hvad kalder man det program, som fungerer som brandmur?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40404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80" name="Tabel 6"/>
          <p:cNvGraphicFramePr/>
          <p:nvPr/>
        </p:nvGraphicFramePr>
        <p:xfrm>
          <a:off x="2032000" y="4301063"/>
          <a:ext cx="8128000" cy="1252013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rPr>
                        <a:t>Firewall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sp>
        <p:nvSpPr>
          <p:cNvPr id="281" name="Rektangel"/>
          <p:cNvSpPr/>
          <p:nvPr/>
        </p:nvSpPr>
        <p:spPr>
          <a:xfrm>
            <a:off x="3096318" y="526308"/>
            <a:ext cx="5999362" cy="730630"/>
          </a:xfrm>
          <a:prstGeom prst="rect">
            <a:avLst/>
          </a:prstGeom>
          <a:solidFill>
            <a:srgbClr val="B7D6DC"/>
          </a:solidFill>
          <a:ln w="12700">
            <a:solidFill>
              <a:srgbClr val="B7D6DC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282" name="Cybersikkerhed"/>
          <p:cNvSpPr txBox="1"/>
          <p:nvPr/>
        </p:nvSpPr>
        <p:spPr>
          <a:xfrm>
            <a:off x="5224943" y="761028"/>
            <a:ext cx="1766996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FFFFFF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Cybersikkerhed</a:t>
            </a:r>
          </a:p>
        </p:txBody>
      </p:sp>
      <p:sp>
        <p:nvSpPr>
          <p:cNvPr id="283" name="Rektangel"/>
          <p:cNvSpPr/>
          <p:nvPr/>
        </p:nvSpPr>
        <p:spPr>
          <a:xfrm>
            <a:off x="3096318" y="1325209"/>
            <a:ext cx="5999362" cy="730630"/>
          </a:xfrm>
          <a:prstGeom prst="rect">
            <a:avLst/>
          </a:prstGeom>
          <a:solidFill>
            <a:srgbClr val="FFFFFF"/>
          </a:solidFill>
          <a:ln w="12700">
            <a:solidFill>
              <a:srgbClr val="B7D6DC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284" name="400"/>
          <p:cNvSpPr txBox="1"/>
          <p:nvPr/>
        </p:nvSpPr>
        <p:spPr>
          <a:xfrm>
            <a:off x="5212503" y="1511453"/>
            <a:ext cx="1766996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96B1B7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400</a:t>
            </a:r>
          </a:p>
        </p:txBody>
      </p:sp>
      <p:sp>
        <p:nvSpPr>
          <p:cNvPr id="285" name="Venstrepil 1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608958" y="5956300"/>
            <a:ext cx="1001598" cy="482053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12700">
            <a:solidFill>
              <a:srgbClr val="EF5262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ll dir="ru"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4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79" grpId="1"/>
      <p:bldP build="whole" bldLvl="1" animBg="1" rev="0" advAuto="0" spid="280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7" name="Tabel 4"/>
          <p:cNvGraphicFramePr/>
          <p:nvPr/>
        </p:nvGraphicFramePr>
        <p:xfrm>
          <a:off x="2032000" y="2834214"/>
          <a:ext cx="8128000" cy="1252011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rPr>
                        <a:t>Hvad kaldes med en fællesbetegnelse, de programmer  der forhindrer skadelig software på din computer?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40404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88" name="Tabel 6"/>
          <p:cNvGraphicFramePr/>
          <p:nvPr/>
        </p:nvGraphicFramePr>
        <p:xfrm>
          <a:off x="2032000" y="4301063"/>
          <a:ext cx="8128000" cy="1252013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rPr>
                        <a:t>Antivirus programmer</a:t>
                      </a:r>
                    </a:p>
                  </a:txBody>
                  <a:tcPr marL="45720" marR="45720" marT="45720" marB="45720" anchor="ctr" anchorCtr="0" horzOverflow="overflow">
                    <a:lnB w="38100">
                      <a:solidFill>
                        <a:srgbClr val="FFFFFF"/>
                      </a:solidFill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sp>
        <p:nvSpPr>
          <p:cNvPr id="289" name="Rektangel"/>
          <p:cNvSpPr/>
          <p:nvPr/>
        </p:nvSpPr>
        <p:spPr>
          <a:xfrm>
            <a:off x="3096318" y="526308"/>
            <a:ext cx="5999362" cy="730630"/>
          </a:xfrm>
          <a:prstGeom prst="rect">
            <a:avLst/>
          </a:prstGeom>
          <a:solidFill>
            <a:srgbClr val="B7D6DC"/>
          </a:solidFill>
          <a:ln w="12700">
            <a:solidFill>
              <a:srgbClr val="B7D6DC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290" name="Cybersikkerhed"/>
          <p:cNvSpPr txBox="1"/>
          <p:nvPr/>
        </p:nvSpPr>
        <p:spPr>
          <a:xfrm>
            <a:off x="5224943" y="761028"/>
            <a:ext cx="1766996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FFFFFF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Cybersikkerhed</a:t>
            </a:r>
          </a:p>
        </p:txBody>
      </p:sp>
      <p:sp>
        <p:nvSpPr>
          <p:cNvPr id="291" name="Rektangel"/>
          <p:cNvSpPr/>
          <p:nvPr/>
        </p:nvSpPr>
        <p:spPr>
          <a:xfrm>
            <a:off x="3096318" y="1325209"/>
            <a:ext cx="5999362" cy="730630"/>
          </a:xfrm>
          <a:prstGeom prst="rect">
            <a:avLst/>
          </a:prstGeom>
          <a:solidFill>
            <a:srgbClr val="FFFFFF"/>
          </a:solidFill>
          <a:ln w="12700">
            <a:solidFill>
              <a:srgbClr val="B7D6DC"/>
            </a:solidFill>
            <a:miter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292" name="300"/>
          <p:cNvSpPr txBox="1"/>
          <p:nvPr/>
        </p:nvSpPr>
        <p:spPr>
          <a:xfrm>
            <a:off x="5212503" y="1511453"/>
            <a:ext cx="1766996" cy="358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>
              <a:defRPr>
                <a:solidFill>
                  <a:srgbClr val="96B1B7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300</a:t>
            </a:r>
          </a:p>
        </p:txBody>
      </p:sp>
      <p:sp>
        <p:nvSpPr>
          <p:cNvPr id="293" name="Venstrepil 1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608958" y="5956300"/>
            <a:ext cx="1001598" cy="482053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12700">
            <a:solidFill>
              <a:srgbClr val="EF5262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ll dir="ru"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4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87" grpId="1"/>
      <p:bldP build="whole" bldLvl="1" animBg="1" rev="0" advAuto="0" spid="288" grpId="2"/>
    </p:bldLst>
  </p:timing>
</p:sld>
</file>

<file path=ppt/theme/theme1.xml><?xml version="1.0" encoding="utf-8"?>
<a:theme xmlns:a="http://schemas.openxmlformats.org/drawingml/2006/main" xmlns:r="http://schemas.openxmlformats.org/officeDocument/2006/relationships" name="Office-tema">
  <a:themeElements>
    <a:clrScheme name="Office-t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-tema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-t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Office-tema">
  <a:themeElements>
    <a:clrScheme name="Office-t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-tema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-t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