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1pPr>
    <a:lvl2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2pPr>
    <a:lvl3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3pPr>
    <a:lvl4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4pPr>
    <a:lvl5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5pPr>
    <a:lvl6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6pPr>
    <a:lvl7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7pPr>
    <a:lvl8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8pPr>
    <a:lvl9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CEDD2"/>
          </a:solidFill>
        </a:fill>
      </a:tcStyle>
    </a:wholeTbl>
    <a:band2H>
      <a:tcTxStyle b="def" i="def"/>
      <a:tcStyle>
        <a:tcBdr/>
        <a:fill>
          <a:solidFill>
            <a:srgbClr val="EEF6EA"/>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1E0F0"/>
          </a:solidFill>
        </a:fill>
      </a:tcStyle>
    </a:wholeTbl>
    <a:band2H>
      <a:tcTxStyle b="def" i="def"/>
      <a:tcStyle>
        <a:tcBdr/>
        <a:fill>
          <a:solidFill>
            <a:srgbClr val="EAF0F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DDAD1"/>
          </a:solidFill>
        </a:fill>
      </a:tcStyle>
    </a:wholeTbl>
    <a:band2H>
      <a:tcTxStyle b="def" i="def"/>
      <a:tcStyle>
        <a:tcBdr/>
        <a:fill>
          <a:solidFill>
            <a:srgbClr val="FEEDEA"/>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96" name="Shape 196"/>
          <p:cNvSpPr/>
          <p:nvPr>
            <p:ph type="sldImg"/>
          </p:nvPr>
        </p:nvSpPr>
        <p:spPr>
          <a:xfrm>
            <a:off x="1143000" y="685800"/>
            <a:ext cx="4572000" cy="3429000"/>
          </a:xfrm>
          <a:prstGeom prst="rect">
            <a:avLst/>
          </a:prstGeom>
        </p:spPr>
        <p:txBody>
          <a:bodyPr/>
          <a:lstStyle/>
          <a:p>
            <a:pPr/>
          </a:p>
        </p:txBody>
      </p:sp>
      <p:sp>
        <p:nvSpPr>
          <p:cNvPr id="197" name="Shape 19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elslide">
    <p:spTree>
      <p:nvGrpSpPr>
        <p:cNvPr id="1" name=""/>
        <p:cNvGrpSpPr/>
        <p:nvPr/>
      </p:nvGrpSpPr>
      <p:grpSpPr>
        <a:xfrm>
          <a:off x="0" y="0"/>
          <a:ext cx="0" cy="0"/>
          <a:chOff x="0" y="0"/>
          <a:chExt cx="0" cy="0"/>
        </a:xfrm>
      </p:grpSpPr>
      <p:pic>
        <p:nvPicPr>
          <p:cNvPr id="12" name="image2.png" descr="image2.png"/>
          <p:cNvPicPr>
            <a:picLocks noChangeAspect="1"/>
          </p:cNvPicPr>
          <p:nvPr/>
        </p:nvPicPr>
        <p:blipFill>
          <a:blip r:embed="rId2">
            <a:extLst/>
          </a:blip>
          <a:stretch>
            <a:fillRect/>
          </a:stretch>
        </p:blipFill>
        <p:spPr>
          <a:xfrm>
            <a:off x="0" y="0"/>
            <a:ext cx="12188825" cy="6856215"/>
          </a:xfrm>
          <a:prstGeom prst="rect">
            <a:avLst/>
          </a:prstGeom>
          <a:ln w="12700">
            <a:miter lim="400000"/>
          </a:ln>
        </p:spPr>
      </p:pic>
      <p:sp>
        <p:nvSpPr>
          <p:cNvPr id="13" name="Titeltekst"/>
          <p:cNvSpPr txBox="1"/>
          <p:nvPr>
            <p:ph type="title"/>
          </p:nvPr>
        </p:nvSpPr>
        <p:spPr>
          <a:xfrm>
            <a:off x="3962398" y="249766"/>
            <a:ext cx="7197729" cy="4135965"/>
          </a:xfrm>
          <a:prstGeom prst="rect">
            <a:avLst/>
          </a:prstGeom>
        </p:spPr>
        <p:txBody>
          <a:bodyPr anchor="b"/>
          <a:lstStyle>
            <a:lvl1pPr algn="r">
              <a:defRPr sz="4800"/>
            </a:lvl1pPr>
          </a:lstStyle>
          <a:p>
            <a:pPr/>
            <a:r>
              <a:t>Titeltekst</a:t>
            </a:r>
          </a:p>
        </p:txBody>
      </p:sp>
      <p:sp>
        <p:nvSpPr>
          <p:cNvPr id="14" name="Brødtekst, niveau et…"/>
          <p:cNvSpPr txBox="1"/>
          <p:nvPr>
            <p:ph type="body" sz="half" idx="1"/>
          </p:nvPr>
        </p:nvSpPr>
        <p:spPr>
          <a:xfrm>
            <a:off x="3962398" y="4385731"/>
            <a:ext cx="7197729" cy="2472272"/>
          </a:xfrm>
          <a:prstGeom prst="rect">
            <a:avLst/>
          </a:prstGeom>
        </p:spPr>
        <p:txBody>
          <a:bodyPr/>
          <a:lstStyle>
            <a:lvl1pPr marL="0" indent="0" algn="r">
              <a:buClrTx/>
              <a:buSzTx/>
              <a:buFontTx/>
              <a:buNone/>
              <a:defRPr cap="all"/>
            </a:lvl1pPr>
            <a:lvl2pPr algn="r">
              <a:buClrTx/>
              <a:buFontTx/>
              <a:defRPr cap="all"/>
            </a:lvl2pPr>
            <a:lvl3pPr algn="r">
              <a:buClrTx/>
              <a:buFontTx/>
              <a:defRPr cap="all"/>
            </a:lvl3pPr>
            <a:lvl4pPr algn="r">
              <a:buClrTx/>
              <a:buFontTx/>
              <a:defRPr cap="all"/>
            </a:lvl4pPr>
            <a:lvl5pPr algn="r">
              <a:buClrTx/>
              <a:buFontTx/>
              <a:defRPr cap="all"/>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5" name="Lysbillednummer"/>
          <p:cNvSpPr txBox="1"/>
          <p:nvPr>
            <p:ph type="sldNum" sz="quarter" idx="2"/>
          </p:nvPr>
        </p:nvSpPr>
        <p:spPr>
          <a:xfrm>
            <a:off x="10927253" y="5945233"/>
            <a:ext cx="232874" cy="228508"/>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om">
    <p:spTree>
      <p:nvGrpSpPr>
        <p:cNvPr id="1" name=""/>
        <p:cNvGrpSpPr/>
        <p:nvPr/>
      </p:nvGrpSpPr>
      <p:grpSpPr>
        <a:xfrm>
          <a:off x="0" y="0"/>
          <a:ext cx="0" cy="0"/>
          <a:chOff x="0" y="0"/>
          <a:chExt cx="0" cy="0"/>
        </a:xfrm>
      </p:grpSpPr>
      <p:sp>
        <p:nvSpPr>
          <p:cNvPr id="96"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dhold med billedtekst">
    <p:spTree>
      <p:nvGrpSpPr>
        <p:cNvPr id="1" name=""/>
        <p:cNvGrpSpPr/>
        <p:nvPr/>
      </p:nvGrpSpPr>
      <p:grpSpPr>
        <a:xfrm>
          <a:off x="0" y="0"/>
          <a:ext cx="0" cy="0"/>
          <a:chOff x="0" y="0"/>
          <a:chExt cx="0" cy="0"/>
        </a:xfrm>
      </p:grpSpPr>
      <p:sp>
        <p:nvSpPr>
          <p:cNvPr id="103" name="Titeltekst"/>
          <p:cNvSpPr txBox="1"/>
          <p:nvPr>
            <p:ph type="title"/>
          </p:nvPr>
        </p:nvSpPr>
        <p:spPr>
          <a:xfrm>
            <a:off x="685800" y="359833"/>
            <a:ext cx="3680887" cy="3086101"/>
          </a:xfrm>
          <a:prstGeom prst="rect">
            <a:avLst/>
          </a:prstGeom>
        </p:spPr>
        <p:txBody>
          <a:bodyPr anchor="b"/>
          <a:lstStyle>
            <a:lvl1pPr>
              <a:defRPr sz="2400"/>
            </a:lvl1pPr>
          </a:lstStyle>
          <a:p>
            <a:pPr/>
            <a:r>
              <a:t>Titeltekst</a:t>
            </a:r>
          </a:p>
        </p:txBody>
      </p:sp>
      <p:sp>
        <p:nvSpPr>
          <p:cNvPr id="104" name="Brødtekst, niveau et…"/>
          <p:cNvSpPr txBox="1"/>
          <p:nvPr>
            <p:ph type="body" idx="1"/>
          </p:nvPr>
        </p:nvSpPr>
        <p:spPr>
          <a:xfrm>
            <a:off x="4648201" y="0"/>
            <a:ext cx="6169029" cy="6400804"/>
          </a:xfrm>
          <a:prstGeom prst="rect">
            <a:avLst/>
          </a:prstGeom>
        </p:spPr>
        <p:txBody>
          <a:bodyPr anchor="ct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05"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llede med billedtekst">
    <p:spTree>
      <p:nvGrpSpPr>
        <p:cNvPr id="1" name=""/>
        <p:cNvGrpSpPr/>
        <p:nvPr/>
      </p:nvGrpSpPr>
      <p:grpSpPr>
        <a:xfrm>
          <a:off x="0" y="0"/>
          <a:ext cx="0" cy="0"/>
          <a:chOff x="0" y="0"/>
          <a:chExt cx="0" cy="0"/>
        </a:xfrm>
      </p:grpSpPr>
      <p:sp>
        <p:nvSpPr>
          <p:cNvPr id="112" name="Titeltekst"/>
          <p:cNvSpPr txBox="1"/>
          <p:nvPr>
            <p:ph type="title"/>
          </p:nvPr>
        </p:nvSpPr>
        <p:spPr>
          <a:xfrm>
            <a:off x="685800" y="0"/>
            <a:ext cx="6164654" cy="2971800"/>
          </a:xfrm>
          <a:prstGeom prst="rect">
            <a:avLst/>
          </a:prstGeom>
        </p:spPr>
        <p:txBody>
          <a:bodyPr anchor="b"/>
          <a:lstStyle>
            <a:lvl1pPr>
              <a:defRPr sz="2800"/>
            </a:lvl1pPr>
          </a:lstStyle>
          <a:p>
            <a:pPr/>
            <a:r>
              <a:t>Titeltekst</a:t>
            </a:r>
          </a:p>
        </p:txBody>
      </p:sp>
      <p:sp>
        <p:nvSpPr>
          <p:cNvPr id="113" name="Brødtekst, niveau et…"/>
          <p:cNvSpPr txBox="1"/>
          <p:nvPr>
            <p:ph type="body" sz="half" idx="1"/>
          </p:nvPr>
        </p:nvSpPr>
        <p:spPr>
          <a:xfrm>
            <a:off x="685800" y="2971800"/>
            <a:ext cx="6164654" cy="3543300"/>
          </a:xfrm>
          <a:prstGeom prst="rect">
            <a:avLst/>
          </a:prstGeom>
        </p:spPr>
        <p:txBody>
          <a:bodyPr/>
          <a:lstStyle>
            <a:lvl1pPr marL="0" indent="0">
              <a:buClrTx/>
              <a:buSzTx/>
              <a:buFontTx/>
              <a:buNone/>
            </a:lvl1pPr>
            <a:lvl2pPr>
              <a:buClrTx/>
              <a:buFontTx/>
            </a:lvl2pPr>
            <a:lvl3pPr>
              <a:buClrTx/>
              <a:buFontTx/>
            </a:lvl3pPr>
            <a:lvl4pPr>
              <a:buClrTx/>
              <a:buFontTx/>
            </a:lvl4pPr>
            <a:lvl5pPr>
              <a:buClrTx/>
              <a:buFontTx/>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14"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anoramisk billede med billedtekst">
    <p:spTree>
      <p:nvGrpSpPr>
        <p:cNvPr id="1" name=""/>
        <p:cNvGrpSpPr/>
        <p:nvPr/>
      </p:nvGrpSpPr>
      <p:grpSpPr>
        <a:xfrm>
          <a:off x="0" y="0"/>
          <a:ext cx="0" cy="0"/>
          <a:chOff x="0" y="0"/>
          <a:chExt cx="0" cy="0"/>
        </a:xfrm>
      </p:grpSpPr>
      <p:sp>
        <p:nvSpPr>
          <p:cNvPr id="121" name="Titeltekst"/>
          <p:cNvSpPr txBox="1"/>
          <p:nvPr>
            <p:ph type="title"/>
          </p:nvPr>
        </p:nvSpPr>
        <p:spPr>
          <a:xfrm>
            <a:off x="685800" y="4732863"/>
            <a:ext cx="10131429" cy="566741"/>
          </a:xfrm>
          <a:prstGeom prst="rect">
            <a:avLst/>
          </a:prstGeom>
        </p:spPr>
        <p:txBody>
          <a:bodyPr anchor="b"/>
          <a:lstStyle>
            <a:lvl1pPr>
              <a:defRPr sz="2400"/>
            </a:lvl1pPr>
          </a:lstStyle>
          <a:p>
            <a:pPr/>
            <a:r>
              <a:t>Titeltekst</a:t>
            </a:r>
          </a:p>
        </p:txBody>
      </p:sp>
      <p:sp>
        <p:nvSpPr>
          <p:cNvPr id="122" name="Brødtekst, niveau et…"/>
          <p:cNvSpPr txBox="1"/>
          <p:nvPr>
            <p:ph type="body" sz="quarter" idx="1"/>
          </p:nvPr>
        </p:nvSpPr>
        <p:spPr>
          <a:xfrm>
            <a:off x="685800" y="5299602"/>
            <a:ext cx="10131429" cy="493715"/>
          </a:xfrm>
          <a:prstGeom prst="rect">
            <a:avLst/>
          </a:prstGeom>
        </p:spPr>
        <p:txBody>
          <a:bodyPr/>
          <a:lstStyle>
            <a:lvl1pPr marL="0" indent="0">
              <a:buClrTx/>
              <a:buSzTx/>
              <a:buFontTx/>
              <a:buNone/>
              <a:defRPr sz="1400"/>
            </a:lvl1pPr>
            <a:lvl2pPr marL="707229" indent="-250029">
              <a:buClrTx/>
              <a:buFontTx/>
              <a:defRPr sz="1400"/>
            </a:lvl2pPr>
            <a:lvl3pPr marL="1200149" indent="-285749">
              <a:buClrTx/>
              <a:buFontTx/>
              <a:defRPr sz="1400"/>
            </a:lvl3pPr>
            <a:lvl4pPr marL="1571625" indent="-200025">
              <a:buClrTx/>
              <a:buFontTx/>
              <a:defRPr sz="1400"/>
            </a:lvl4pPr>
            <a:lvl5pPr marL="2028825" indent="-200025">
              <a:buClrTx/>
              <a:buFontTx/>
              <a:defRPr sz="14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23"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og billedtekst">
    <p:spTree>
      <p:nvGrpSpPr>
        <p:cNvPr id="1" name=""/>
        <p:cNvGrpSpPr/>
        <p:nvPr/>
      </p:nvGrpSpPr>
      <p:grpSpPr>
        <a:xfrm>
          <a:off x="0" y="0"/>
          <a:ext cx="0" cy="0"/>
          <a:chOff x="0" y="0"/>
          <a:chExt cx="0" cy="0"/>
        </a:xfrm>
      </p:grpSpPr>
      <p:sp>
        <p:nvSpPr>
          <p:cNvPr id="130" name="Titeltekst"/>
          <p:cNvSpPr txBox="1"/>
          <p:nvPr>
            <p:ph type="title"/>
          </p:nvPr>
        </p:nvSpPr>
        <p:spPr>
          <a:xfrm>
            <a:off x="685801" y="356258"/>
            <a:ext cx="10131429" cy="3630885"/>
          </a:xfrm>
          <a:prstGeom prst="rect">
            <a:avLst/>
          </a:prstGeom>
        </p:spPr>
        <p:txBody>
          <a:bodyPr/>
          <a:lstStyle>
            <a:lvl1pPr>
              <a:defRPr cap="none" sz="3200"/>
            </a:lvl1pPr>
          </a:lstStyle>
          <a:p>
            <a:pPr/>
            <a:r>
              <a:t>Titeltekst</a:t>
            </a:r>
          </a:p>
        </p:txBody>
      </p:sp>
      <p:sp>
        <p:nvSpPr>
          <p:cNvPr id="131" name="Brødtekst, niveau et…"/>
          <p:cNvSpPr txBox="1"/>
          <p:nvPr>
            <p:ph type="body" sz="half" idx="1"/>
          </p:nvPr>
        </p:nvSpPr>
        <p:spPr>
          <a:xfrm>
            <a:off x="685800" y="3987139"/>
            <a:ext cx="10131429" cy="2160323"/>
          </a:xfrm>
          <a:prstGeom prst="rect">
            <a:avLst/>
          </a:prstGeom>
        </p:spPr>
        <p:txBody>
          <a:bodyPr anchor="ctr"/>
          <a:lstStyle>
            <a:lvl1pPr marL="0" indent="0">
              <a:buClrTx/>
              <a:buSzTx/>
              <a:buFontTx/>
              <a:buNone/>
              <a:defRPr sz="2000"/>
            </a:lvl1pPr>
            <a:lvl2pPr marL="814386" indent="-357185">
              <a:buClrTx/>
              <a:buFontTx/>
              <a:defRPr sz="2000"/>
            </a:lvl2pPr>
            <a:lvl3pPr marL="1322612" indent="-408212">
              <a:buClrTx/>
              <a:buFontTx/>
              <a:defRPr sz="2000"/>
            </a:lvl3pPr>
            <a:lvl4pPr marL="1657350" indent="-285750">
              <a:buClrTx/>
              <a:buFontTx/>
              <a:defRPr sz="2000"/>
            </a:lvl4pPr>
            <a:lvl5pPr marL="2114550" indent="-285750">
              <a:buClrTx/>
              <a:buFontTx/>
              <a:defRPr sz="20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32"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itat med billedtekst">
    <p:spTree>
      <p:nvGrpSpPr>
        <p:cNvPr id="1" name=""/>
        <p:cNvGrpSpPr/>
        <p:nvPr/>
      </p:nvGrpSpPr>
      <p:grpSpPr>
        <a:xfrm>
          <a:off x="0" y="0"/>
          <a:ext cx="0" cy="0"/>
          <a:chOff x="0" y="0"/>
          <a:chExt cx="0" cy="0"/>
        </a:xfrm>
      </p:grpSpPr>
      <p:sp>
        <p:nvSpPr>
          <p:cNvPr id="139" name="Shape 61"/>
          <p:cNvSpPr txBox="1"/>
          <p:nvPr/>
        </p:nvSpPr>
        <p:spPr>
          <a:xfrm>
            <a:off x="10237867" y="2525404"/>
            <a:ext cx="609603" cy="1020366"/>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cap="all" sz="8000">
                <a:solidFill>
                  <a:srgbClr val="FFFFFF"/>
                </a:solidFill>
                <a:latin typeface="Calibri"/>
                <a:ea typeface="Calibri"/>
                <a:cs typeface="Calibri"/>
                <a:sym typeface="Calibri"/>
              </a:defRPr>
            </a:lvl1pPr>
          </a:lstStyle>
          <a:p>
            <a:pPr/>
            <a:r>
              <a:t>”</a:t>
            </a:r>
          </a:p>
        </p:txBody>
      </p:sp>
      <p:sp>
        <p:nvSpPr>
          <p:cNvPr id="140" name="Shape 62"/>
          <p:cNvSpPr txBox="1"/>
          <p:nvPr/>
        </p:nvSpPr>
        <p:spPr>
          <a:xfrm>
            <a:off x="488274" y="605541"/>
            <a:ext cx="609603" cy="1020366"/>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cap="all" sz="8000">
                <a:solidFill>
                  <a:srgbClr val="FFFFFF"/>
                </a:solidFill>
                <a:latin typeface="Calibri"/>
                <a:ea typeface="Calibri"/>
                <a:cs typeface="Calibri"/>
                <a:sym typeface="Calibri"/>
              </a:defRPr>
            </a:lvl1pPr>
          </a:lstStyle>
          <a:p>
            <a:pPr/>
            <a:r>
              <a:t>“</a:t>
            </a:r>
          </a:p>
        </p:txBody>
      </p:sp>
      <p:sp>
        <p:nvSpPr>
          <p:cNvPr id="141" name="Titeltekst"/>
          <p:cNvSpPr txBox="1"/>
          <p:nvPr>
            <p:ph type="title"/>
          </p:nvPr>
        </p:nvSpPr>
        <p:spPr>
          <a:xfrm>
            <a:off x="992265" y="609601"/>
            <a:ext cx="9550403" cy="2743201"/>
          </a:xfrm>
          <a:prstGeom prst="rect">
            <a:avLst/>
          </a:prstGeom>
        </p:spPr>
        <p:txBody>
          <a:bodyPr/>
          <a:lstStyle>
            <a:lvl1pPr>
              <a:defRPr cap="none" sz="3200"/>
            </a:lvl1pPr>
          </a:lstStyle>
          <a:p>
            <a:pPr/>
            <a:r>
              <a:t>Titeltekst</a:t>
            </a:r>
          </a:p>
        </p:txBody>
      </p:sp>
      <p:sp>
        <p:nvSpPr>
          <p:cNvPr id="142" name="Brødtekst, niveau et…"/>
          <p:cNvSpPr txBox="1"/>
          <p:nvPr>
            <p:ph type="body" sz="quarter" idx="1"/>
          </p:nvPr>
        </p:nvSpPr>
        <p:spPr>
          <a:xfrm>
            <a:off x="1097875" y="3352800"/>
            <a:ext cx="9339186" cy="381000"/>
          </a:xfrm>
          <a:prstGeom prst="rect">
            <a:avLst/>
          </a:prstGeom>
        </p:spPr>
        <p:txBody>
          <a:bodyPr anchor="ctr"/>
          <a:lstStyle>
            <a:lvl1pPr marL="0" indent="0">
              <a:buClrTx/>
              <a:buSzTx/>
              <a:buFontTx/>
              <a:buNone/>
            </a:lvl1pPr>
            <a:lvl2pPr>
              <a:buClrTx/>
              <a:buFontTx/>
            </a:lvl2pPr>
            <a:lvl3pPr>
              <a:buClrTx/>
              <a:buFontTx/>
            </a:lvl3pPr>
            <a:lvl4pPr>
              <a:buClrTx/>
              <a:buFontTx/>
            </a:lvl4pPr>
            <a:lvl5pPr>
              <a:buClrTx/>
              <a:buFontTx/>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43"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Navnekort">
    <p:spTree>
      <p:nvGrpSpPr>
        <p:cNvPr id="1" name=""/>
        <p:cNvGrpSpPr/>
        <p:nvPr/>
      </p:nvGrpSpPr>
      <p:grpSpPr>
        <a:xfrm>
          <a:off x="0" y="0"/>
          <a:ext cx="0" cy="0"/>
          <a:chOff x="0" y="0"/>
          <a:chExt cx="0" cy="0"/>
        </a:xfrm>
      </p:grpSpPr>
      <p:sp>
        <p:nvSpPr>
          <p:cNvPr id="150" name="Titeltekst"/>
          <p:cNvSpPr txBox="1"/>
          <p:nvPr>
            <p:ph type="title"/>
          </p:nvPr>
        </p:nvSpPr>
        <p:spPr>
          <a:xfrm>
            <a:off x="685801" y="3308579"/>
            <a:ext cx="10131426" cy="1468803"/>
          </a:xfrm>
          <a:prstGeom prst="rect">
            <a:avLst/>
          </a:prstGeom>
        </p:spPr>
        <p:txBody>
          <a:bodyPr anchor="b"/>
          <a:lstStyle>
            <a:lvl1pPr>
              <a:defRPr cap="none" sz="3200"/>
            </a:lvl1pPr>
          </a:lstStyle>
          <a:p>
            <a:pPr/>
            <a:r>
              <a:t>Titeltekst</a:t>
            </a:r>
          </a:p>
        </p:txBody>
      </p:sp>
      <p:sp>
        <p:nvSpPr>
          <p:cNvPr id="151" name="Brødtekst, niveau et…"/>
          <p:cNvSpPr txBox="1"/>
          <p:nvPr>
            <p:ph type="body" sz="quarter" idx="1"/>
          </p:nvPr>
        </p:nvSpPr>
        <p:spPr>
          <a:xfrm>
            <a:off x="685801" y="4777380"/>
            <a:ext cx="10131426" cy="860403"/>
          </a:xfrm>
          <a:prstGeom prst="rect">
            <a:avLst/>
          </a:prstGeom>
        </p:spPr>
        <p:txBody>
          <a:bodyPr/>
          <a:lstStyle>
            <a:lvl1pPr marL="0" indent="0">
              <a:buClrTx/>
              <a:buSzTx/>
              <a:buFontTx/>
              <a:buNone/>
              <a:defRPr sz="2000"/>
            </a:lvl1pPr>
            <a:lvl2pPr marL="814386" indent="-357185">
              <a:buClrTx/>
              <a:buFontTx/>
              <a:defRPr sz="2000"/>
            </a:lvl2pPr>
            <a:lvl3pPr marL="1322612" indent="-408212">
              <a:buClrTx/>
              <a:buFontTx/>
              <a:defRPr sz="2000"/>
            </a:lvl3pPr>
            <a:lvl4pPr marL="1657350" indent="-285750">
              <a:buClrTx/>
              <a:buFontTx/>
              <a:defRPr sz="2000"/>
            </a:lvl4pPr>
            <a:lvl5pPr marL="2114550" indent="-285750">
              <a:buClrTx/>
              <a:buFontTx/>
              <a:defRPr sz="20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52"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Kort med citat og navn">
    <p:spTree>
      <p:nvGrpSpPr>
        <p:cNvPr id="1" name=""/>
        <p:cNvGrpSpPr/>
        <p:nvPr/>
      </p:nvGrpSpPr>
      <p:grpSpPr>
        <a:xfrm>
          <a:off x="0" y="0"/>
          <a:ext cx="0" cy="0"/>
          <a:chOff x="0" y="0"/>
          <a:chExt cx="0" cy="0"/>
        </a:xfrm>
      </p:grpSpPr>
      <p:sp>
        <p:nvSpPr>
          <p:cNvPr id="159" name="Shape 71"/>
          <p:cNvSpPr txBox="1"/>
          <p:nvPr/>
        </p:nvSpPr>
        <p:spPr>
          <a:xfrm>
            <a:off x="10237867" y="2525404"/>
            <a:ext cx="609603" cy="1020366"/>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cap="all" sz="8000">
                <a:solidFill>
                  <a:srgbClr val="FFFFFF"/>
                </a:solidFill>
                <a:latin typeface="Calibri"/>
                <a:ea typeface="Calibri"/>
                <a:cs typeface="Calibri"/>
                <a:sym typeface="Calibri"/>
              </a:defRPr>
            </a:lvl1pPr>
          </a:lstStyle>
          <a:p>
            <a:pPr/>
            <a:r>
              <a:t>”</a:t>
            </a:r>
          </a:p>
        </p:txBody>
      </p:sp>
      <p:sp>
        <p:nvSpPr>
          <p:cNvPr id="160" name="Shape 72"/>
          <p:cNvSpPr txBox="1"/>
          <p:nvPr/>
        </p:nvSpPr>
        <p:spPr>
          <a:xfrm>
            <a:off x="488274" y="605541"/>
            <a:ext cx="609603" cy="1020366"/>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cap="all" sz="8000">
                <a:solidFill>
                  <a:srgbClr val="FFFFFF"/>
                </a:solidFill>
                <a:latin typeface="Calibri"/>
                <a:ea typeface="Calibri"/>
                <a:cs typeface="Calibri"/>
                <a:sym typeface="Calibri"/>
              </a:defRPr>
            </a:lvl1pPr>
          </a:lstStyle>
          <a:p>
            <a:pPr/>
            <a:r>
              <a:t>“</a:t>
            </a:r>
          </a:p>
        </p:txBody>
      </p:sp>
      <p:sp>
        <p:nvSpPr>
          <p:cNvPr id="161" name="Titeltekst"/>
          <p:cNvSpPr txBox="1"/>
          <p:nvPr>
            <p:ph type="title"/>
          </p:nvPr>
        </p:nvSpPr>
        <p:spPr>
          <a:xfrm>
            <a:off x="992265" y="469692"/>
            <a:ext cx="9550403" cy="3023019"/>
          </a:xfrm>
          <a:prstGeom prst="rect">
            <a:avLst/>
          </a:prstGeom>
        </p:spPr>
        <p:txBody>
          <a:bodyPr/>
          <a:lstStyle>
            <a:lvl1pPr>
              <a:defRPr cap="none" sz="3200"/>
            </a:lvl1pPr>
          </a:lstStyle>
          <a:p>
            <a:pPr/>
            <a:r>
              <a:t>Titeltekst</a:t>
            </a:r>
          </a:p>
        </p:txBody>
      </p:sp>
      <p:sp>
        <p:nvSpPr>
          <p:cNvPr id="162" name="Brødtekst, niveau et…"/>
          <p:cNvSpPr txBox="1"/>
          <p:nvPr>
            <p:ph type="body" sz="quarter" idx="1"/>
          </p:nvPr>
        </p:nvSpPr>
        <p:spPr>
          <a:xfrm>
            <a:off x="685800" y="3492708"/>
            <a:ext cx="10135438" cy="1282494"/>
          </a:xfrm>
          <a:prstGeom prst="rect">
            <a:avLst/>
          </a:prstGeom>
        </p:spPr>
        <p:txBody>
          <a:bodyPr anchor="b"/>
          <a:lstStyle>
            <a:lvl1pPr marL="857250" indent="-1143000">
              <a:buClrTx/>
              <a:buSzTx/>
              <a:buFontTx/>
              <a:buNone/>
              <a:defRPr sz="2400"/>
            </a:lvl1pPr>
            <a:lvl2pPr marL="885824" indent="-428623">
              <a:buClrTx/>
              <a:buFontTx/>
              <a:defRPr sz="2400"/>
            </a:lvl2pPr>
            <a:lvl3pPr marL="1404254" indent="-489854">
              <a:buClrTx/>
              <a:buFontTx/>
              <a:defRPr sz="2400"/>
            </a:lvl3pPr>
            <a:lvl4pPr marL="1714500" indent="-342900">
              <a:buClrTx/>
              <a:buFontTx/>
              <a:defRPr sz="2400"/>
            </a:lvl4pPr>
            <a:lvl5pPr marL="2171700" indent="-342900">
              <a:buClrTx/>
              <a:buFontTx/>
              <a:defRPr sz="24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63"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andt eller falsk">
    <p:spTree>
      <p:nvGrpSpPr>
        <p:cNvPr id="1" name=""/>
        <p:cNvGrpSpPr/>
        <p:nvPr/>
      </p:nvGrpSpPr>
      <p:grpSpPr>
        <a:xfrm>
          <a:off x="0" y="0"/>
          <a:ext cx="0" cy="0"/>
          <a:chOff x="0" y="0"/>
          <a:chExt cx="0" cy="0"/>
        </a:xfrm>
      </p:grpSpPr>
      <p:sp>
        <p:nvSpPr>
          <p:cNvPr id="170" name="Titeltekst"/>
          <p:cNvSpPr txBox="1"/>
          <p:nvPr>
            <p:ph type="title"/>
          </p:nvPr>
        </p:nvSpPr>
        <p:spPr>
          <a:xfrm>
            <a:off x="685801" y="569627"/>
            <a:ext cx="10131429" cy="2823149"/>
          </a:xfrm>
          <a:prstGeom prst="rect">
            <a:avLst/>
          </a:prstGeom>
        </p:spPr>
        <p:txBody>
          <a:bodyPr/>
          <a:lstStyle/>
          <a:p>
            <a:pPr/>
            <a:r>
              <a:t>Titeltekst</a:t>
            </a:r>
          </a:p>
        </p:txBody>
      </p:sp>
      <p:sp>
        <p:nvSpPr>
          <p:cNvPr id="171" name="Brødtekst, niveau et…"/>
          <p:cNvSpPr txBox="1"/>
          <p:nvPr>
            <p:ph type="body" sz="quarter" idx="1"/>
          </p:nvPr>
        </p:nvSpPr>
        <p:spPr>
          <a:xfrm>
            <a:off x="685801" y="3392773"/>
            <a:ext cx="10131429" cy="950629"/>
          </a:xfrm>
          <a:prstGeom prst="rect">
            <a:avLst/>
          </a:prstGeom>
        </p:spPr>
        <p:txBody>
          <a:bodyPr anchor="b"/>
          <a:lstStyle>
            <a:lvl1pPr marL="857250" indent="-1143000">
              <a:buClrTx/>
              <a:buSzTx/>
              <a:buFontTx/>
              <a:buNone/>
              <a:defRPr sz="2800"/>
            </a:lvl1pPr>
            <a:lvl2pPr marL="957261" indent="-500060">
              <a:buClrTx/>
              <a:buFontTx/>
              <a:defRPr sz="2800"/>
            </a:lvl2pPr>
            <a:lvl3pPr marL="1485897" indent="-571497">
              <a:buClrTx/>
              <a:buFontTx/>
              <a:defRPr sz="2800"/>
            </a:lvl3pPr>
            <a:lvl4pPr marL="1771650" indent="-400050">
              <a:buClrTx/>
              <a:buFontTx/>
              <a:defRPr sz="2800"/>
            </a:lvl4pPr>
            <a:lvl5pPr marL="2228850" indent="-400050">
              <a:buClrTx/>
              <a:buFontTx/>
              <a:defRPr sz="28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72"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og lodret tekst">
    <p:spTree>
      <p:nvGrpSpPr>
        <p:cNvPr id="1" name=""/>
        <p:cNvGrpSpPr/>
        <p:nvPr/>
      </p:nvGrpSpPr>
      <p:grpSpPr>
        <a:xfrm>
          <a:off x="0" y="0"/>
          <a:ext cx="0" cy="0"/>
          <a:chOff x="0" y="0"/>
          <a:chExt cx="0" cy="0"/>
        </a:xfrm>
      </p:grpSpPr>
      <p:sp>
        <p:nvSpPr>
          <p:cNvPr id="179" name="Titeltekst"/>
          <p:cNvSpPr txBox="1"/>
          <p:nvPr>
            <p:ph type="title"/>
          </p:nvPr>
        </p:nvSpPr>
        <p:spPr>
          <a:prstGeom prst="rect">
            <a:avLst/>
          </a:prstGeom>
        </p:spPr>
        <p:txBody>
          <a:bodyPr/>
          <a:lstStyle/>
          <a:p>
            <a:pPr/>
            <a:r>
              <a:t>Titeltekst</a:t>
            </a:r>
          </a:p>
        </p:txBody>
      </p:sp>
      <p:sp>
        <p:nvSpPr>
          <p:cNvPr id="180" name="Brødtekst, niveau et…"/>
          <p:cNvSpPr txBox="1"/>
          <p:nvPr>
            <p:ph type="body" idx="1"/>
          </p:nvPr>
        </p:nvSpPr>
        <p:spPr>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81"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og indholdsobjekt">
    <p:spTree>
      <p:nvGrpSpPr>
        <p:cNvPr id="1" name=""/>
        <p:cNvGrpSpPr/>
        <p:nvPr/>
      </p:nvGrpSpPr>
      <p:grpSpPr>
        <a:xfrm>
          <a:off x="0" y="0"/>
          <a:ext cx="0" cy="0"/>
          <a:chOff x="0" y="0"/>
          <a:chExt cx="0" cy="0"/>
        </a:xfrm>
      </p:grpSpPr>
      <p:sp>
        <p:nvSpPr>
          <p:cNvPr id="22" name="Titeltekst"/>
          <p:cNvSpPr txBox="1"/>
          <p:nvPr>
            <p:ph type="title"/>
          </p:nvPr>
        </p:nvSpPr>
        <p:spPr>
          <a:xfrm>
            <a:off x="685801" y="577932"/>
            <a:ext cx="10131426" cy="1519605"/>
          </a:xfrm>
          <a:prstGeom prst="rect">
            <a:avLst/>
          </a:prstGeom>
        </p:spPr>
        <p:txBody>
          <a:bodyPr/>
          <a:lstStyle/>
          <a:p>
            <a:pPr/>
            <a:r>
              <a:t>Titeltekst</a:t>
            </a:r>
          </a:p>
        </p:txBody>
      </p:sp>
      <p:sp>
        <p:nvSpPr>
          <p:cNvPr id="23" name="Brødtekst, niveau et…"/>
          <p:cNvSpPr txBox="1"/>
          <p:nvPr>
            <p:ph type="body" idx="1"/>
          </p:nvPr>
        </p:nvSpPr>
        <p:spPr>
          <a:xfrm>
            <a:off x="685801" y="2097533"/>
            <a:ext cx="10131426" cy="3738201"/>
          </a:xfrm>
          <a:prstGeom prst="rect">
            <a:avLst/>
          </a:prstGeom>
        </p:spPr>
        <p:txBody>
          <a:bodyPr anchor="ctr"/>
          <a:lstStyle/>
          <a:p>
            <a:pPr/>
            <a:r>
              <a:t>Brødtekst, niveau et</a:t>
            </a:r>
          </a:p>
          <a:p>
            <a:pPr lvl="1"/>
            <a:r>
              <a:t>Brødtekst, niveau to</a:t>
            </a:r>
          </a:p>
          <a:p>
            <a:pPr lvl="2"/>
            <a:r>
              <a:t>Brødtekst, niveau tre</a:t>
            </a:r>
          </a:p>
          <a:p>
            <a:pPr lvl="3"/>
            <a:r>
              <a:t>Brødtekst, niveau fire</a:t>
            </a:r>
          </a:p>
          <a:p>
            <a:pPr lvl="4"/>
            <a:r>
              <a:t>Brødtekst, niveau fem</a:t>
            </a:r>
          </a:p>
        </p:txBody>
      </p:sp>
      <p:sp>
        <p:nvSpPr>
          <p:cNvPr id="24"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Lodret titel og tekst">
    <p:spTree>
      <p:nvGrpSpPr>
        <p:cNvPr id="1" name=""/>
        <p:cNvGrpSpPr/>
        <p:nvPr/>
      </p:nvGrpSpPr>
      <p:grpSpPr>
        <a:xfrm>
          <a:off x="0" y="0"/>
          <a:ext cx="0" cy="0"/>
          <a:chOff x="0" y="0"/>
          <a:chExt cx="0" cy="0"/>
        </a:xfrm>
      </p:grpSpPr>
      <p:sp>
        <p:nvSpPr>
          <p:cNvPr id="188" name="Titeltekst"/>
          <p:cNvSpPr txBox="1"/>
          <p:nvPr>
            <p:ph type="title"/>
          </p:nvPr>
        </p:nvSpPr>
        <p:spPr>
          <a:xfrm>
            <a:off x="8658675" y="0"/>
            <a:ext cx="2158555" cy="6400800"/>
          </a:xfrm>
          <a:prstGeom prst="rect">
            <a:avLst/>
          </a:prstGeom>
        </p:spPr>
        <p:txBody>
          <a:bodyPr/>
          <a:lstStyle/>
          <a:p>
            <a:pPr/>
            <a:r>
              <a:t>Titeltekst</a:t>
            </a:r>
          </a:p>
        </p:txBody>
      </p:sp>
      <p:sp>
        <p:nvSpPr>
          <p:cNvPr id="189" name="Brødtekst, niveau et…"/>
          <p:cNvSpPr txBox="1"/>
          <p:nvPr>
            <p:ph type="body" idx="1"/>
          </p:nvPr>
        </p:nvSpPr>
        <p:spPr>
          <a:xfrm>
            <a:off x="685800" y="609600"/>
            <a:ext cx="7832116" cy="6248400"/>
          </a:xfrm>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90"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om kopi">
    <p:bg>
      <p:bgPr>
        <a:solidFill>
          <a:srgbClr val="B7D6DC"/>
        </a:solidFill>
      </p:bgPr>
    </p:bg>
    <p:spTree>
      <p:nvGrpSpPr>
        <p:cNvPr id="1" name=""/>
        <p:cNvGrpSpPr/>
        <p:nvPr/>
      </p:nvGrpSpPr>
      <p:grpSpPr>
        <a:xfrm>
          <a:off x="0" y="0"/>
          <a:ext cx="0" cy="0"/>
          <a:chOff x="0" y="0"/>
          <a:chExt cx="0" cy="0"/>
        </a:xfrm>
      </p:grpSpPr>
      <p:pic>
        <p:nvPicPr>
          <p:cNvPr id="31" name="Billede" descr="Billede"/>
          <p:cNvPicPr>
            <a:picLocks noChangeAspect="1"/>
          </p:cNvPicPr>
          <p:nvPr/>
        </p:nvPicPr>
        <p:blipFill>
          <a:blip r:embed="rId2">
            <a:extLst/>
          </a:blip>
          <a:stretch>
            <a:fillRect/>
          </a:stretch>
        </p:blipFill>
        <p:spPr>
          <a:xfrm>
            <a:off x="304800" y="304800"/>
            <a:ext cx="11294999" cy="479601"/>
          </a:xfrm>
          <a:prstGeom prst="rect">
            <a:avLst/>
          </a:prstGeom>
          <a:ln w="12700">
            <a:miter lim="400000"/>
          </a:ln>
        </p:spPr>
      </p:pic>
      <p:sp>
        <p:nvSpPr>
          <p:cNvPr id="32" name="Lysbillednummer"/>
          <p:cNvSpPr txBox="1"/>
          <p:nvPr>
            <p:ph type="sldNum" sz="quarter" idx="2"/>
          </p:nvPr>
        </p:nvSpPr>
        <p:spPr>
          <a:xfrm>
            <a:off x="11691119" y="6560819"/>
            <a:ext cx="132582" cy="127001"/>
          </a:xfrm>
          <a:prstGeom prst="rect">
            <a:avLst/>
          </a:prstGeom>
        </p:spPr>
        <p:txBody>
          <a:bodyPr lIns="0" tIns="0" rIns="0" bIns="0"/>
          <a:lstStyle>
            <a:lvl1pPr>
              <a:defRPr sz="900">
                <a:latin typeface="Trebuchet MS"/>
                <a:ea typeface="Trebuchet MS"/>
                <a:cs typeface="Trebuchet MS"/>
                <a:sym typeface="Trebuchet M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ammenligning kopi 1">
    <p:bg>
      <p:bgPr>
        <a:solidFill>
          <a:srgbClr val="FFFFFF"/>
        </a:solidFill>
      </p:bgPr>
    </p:bg>
    <p:spTree>
      <p:nvGrpSpPr>
        <p:cNvPr id="1" name=""/>
        <p:cNvGrpSpPr/>
        <p:nvPr/>
      </p:nvGrpSpPr>
      <p:grpSpPr>
        <a:xfrm>
          <a:off x="0" y="0"/>
          <a:ext cx="0" cy="0"/>
          <a:chOff x="0" y="0"/>
          <a:chExt cx="0" cy="0"/>
        </a:xfrm>
      </p:grpSpPr>
      <p:pic>
        <p:nvPicPr>
          <p:cNvPr id="39" name="image1.png" descr="image1.png"/>
          <p:cNvPicPr>
            <a:picLocks noChangeAspect="1"/>
          </p:cNvPicPr>
          <p:nvPr/>
        </p:nvPicPr>
        <p:blipFill>
          <a:blip r:embed="rId2">
            <a:extLst/>
          </a:blip>
          <a:stretch>
            <a:fillRect/>
          </a:stretch>
        </p:blipFill>
        <p:spPr>
          <a:xfrm rot="16200000">
            <a:off x="-8323827" y="-5527141"/>
            <a:ext cx="14379794" cy="12756913"/>
          </a:xfrm>
          <a:prstGeom prst="rect">
            <a:avLst/>
          </a:prstGeom>
          <a:ln w="12700">
            <a:miter lim="400000"/>
          </a:ln>
        </p:spPr>
      </p:pic>
      <p:sp>
        <p:nvSpPr>
          <p:cNvPr id="40" name="Titeltekst"/>
          <p:cNvSpPr txBox="1"/>
          <p:nvPr>
            <p:ph type="title"/>
          </p:nvPr>
        </p:nvSpPr>
        <p:spPr>
          <a:xfrm>
            <a:off x="1394414" y="1569192"/>
            <a:ext cx="3108381" cy="1737362"/>
          </a:xfrm>
          <a:prstGeom prst="rect">
            <a:avLst/>
          </a:prstGeom>
        </p:spPr>
        <p:txBody>
          <a:bodyPr lIns="0" tIns="0" rIns="0" bIns="0" anchor="b"/>
          <a:lstStyle>
            <a:lvl1pPr algn="ctr" defTabSz="914400">
              <a:lnSpc>
                <a:spcPct val="85000"/>
              </a:lnSpc>
              <a:defRPr cap="none" spc="-50" sz="4800">
                <a:solidFill>
                  <a:srgbClr val="F35364"/>
                </a:solidFill>
                <a:latin typeface="Klint Pro Regular"/>
                <a:ea typeface="Klint Pro Regular"/>
                <a:cs typeface="Klint Pro Regular"/>
                <a:sym typeface="Klint Pro Regular"/>
              </a:defRPr>
            </a:lvl1pPr>
          </a:lstStyle>
          <a:p>
            <a:pPr/>
            <a:r>
              <a:t>Titeltekst</a:t>
            </a:r>
          </a:p>
        </p:txBody>
      </p:sp>
      <p:sp>
        <p:nvSpPr>
          <p:cNvPr id="41" name="Brødtekst, niveau et…"/>
          <p:cNvSpPr txBox="1"/>
          <p:nvPr>
            <p:ph type="body" sz="quarter" idx="1"/>
          </p:nvPr>
        </p:nvSpPr>
        <p:spPr>
          <a:xfrm>
            <a:off x="5242161" y="2731424"/>
            <a:ext cx="4937763" cy="988398"/>
          </a:xfrm>
          <a:prstGeom prst="rect">
            <a:avLst/>
          </a:prstGeom>
        </p:spPr>
        <p:txBody>
          <a:bodyPr lIns="0" tIns="0" rIns="0" bIns="0" anchor="ctr"/>
          <a:lstStyle>
            <a:lvl1pPr marL="0" indent="0" defTabSz="914400">
              <a:lnSpc>
                <a:spcPct val="90000"/>
              </a:lnSpc>
              <a:spcBef>
                <a:spcPts val="1200"/>
              </a:spcBef>
              <a:buClrTx/>
              <a:buSzTx/>
              <a:buFontTx/>
              <a:buNone/>
              <a:defRPr cap="all" sz="2000">
                <a:solidFill>
                  <a:srgbClr val="637052"/>
                </a:solidFill>
                <a:latin typeface="Klint Pro Regular"/>
                <a:ea typeface="Klint Pro Regular"/>
                <a:cs typeface="Klint Pro Regular"/>
                <a:sym typeface="Klint Pro Regular"/>
              </a:defRPr>
            </a:lvl1pPr>
            <a:lvl2pPr marL="404368" indent="-203200" defTabSz="914400">
              <a:lnSpc>
                <a:spcPct val="90000"/>
              </a:lnSpc>
              <a:spcBef>
                <a:spcPts val="1200"/>
              </a:spcBef>
              <a:buClrTx/>
              <a:buFontTx/>
              <a:buChar char="◦"/>
              <a:defRPr cap="all" sz="2000">
                <a:solidFill>
                  <a:srgbClr val="637052"/>
                </a:solidFill>
                <a:latin typeface="Klint Pro Regular"/>
                <a:ea typeface="Klint Pro Regular"/>
                <a:cs typeface="Klint Pro Regular"/>
                <a:sym typeface="Klint Pro Regular"/>
              </a:defRPr>
            </a:lvl2pPr>
            <a:lvl3pPr marL="645304" indent="-261256" defTabSz="914400">
              <a:lnSpc>
                <a:spcPct val="90000"/>
              </a:lnSpc>
              <a:spcBef>
                <a:spcPts val="1200"/>
              </a:spcBef>
              <a:buClrTx/>
              <a:buFontTx/>
              <a:buChar char="◦"/>
              <a:defRPr cap="all" sz="2000">
                <a:solidFill>
                  <a:srgbClr val="637052"/>
                </a:solidFill>
                <a:latin typeface="Klint Pro Regular"/>
                <a:ea typeface="Klint Pro Regular"/>
                <a:cs typeface="Klint Pro Regular"/>
                <a:sym typeface="Klint Pro Regular"/>
              </a:defRPr>
            </a:lvl3pPr>
            <a:lvl4pPr marL="828185" indent="-261257" defTabSz="914400">
              <a:lnSpc>
                <a:spcPct val="90000"/>
              </a:lnSpc>
              <a:spcBef>
                <a:spcPts val="1200"/>
              </a:spcBef>
              <a:buClrTx/>
              <a:buFontTx/>
              <a:buChar char="◦"/>
              <a:defRPr cap="all" sz="2000">
                <a:solidFill>
                  <a:srgbClr val="637052"/>
                </a:solidFill>
                <a:latin typeface="Klint Pro Regular"/>
                <a:ea typeface="Klint Pro Regular"/>
                <a:cs typeface="Klint Pro Regular"/>
                <a:sym typeface="Klint Pro Regular"/>
              </a:defRPr>
            </a:lvl4pPr>
            <a:lvl5pPr marL="1011065" indent="-261257" defTabSz="914400">
              <a:lnSpc>
                <a:spcPct val="90000"/>
              </a:lnSpc>
              <a:spcBef>
                <a:spcPts val="1200"/>
              </a:spcBef>
              <a:buClrTx/>
              <a:buFontTx/>
              <a:buChar char="◦"/>
              <a:defRPr cap="all" sz="2000">
                <a:solidFill>
                  <a:srgbClr val="637052"/>
                </a:solidFill>
                <a:latin typeface="Klint Pro Regular"/>
                <a:ea typeface="Klint Pro Regular"/>
                <a:cs typeface="Klint Pro Regular"/>
                <a:sym typeface="Klint Pro Regular"/>
              </a:defRPr>
            </a:lvl5pPr>
          </a:lstStyle>
          <a:p>
            <a:pPr/>
            <a:r>
              <a:t>Brødtekst, niveau et</a:t>
            </a:r>
          </a:p>
          <a:p>
            <a:pPr lvl="1"/>
            <a:r>
              <a:t>Brødtekst, niveau to</a:t>
            </a:r>
          </a:p>
          <a:p>
            <a:pPr lvl="2"/>
            <a:r>
              <a:t>Brødtekst, niveau tre</a:t>
            </a:r>
          </a:p>
          <a:p>
            <a:pPr lvl="3"/>
            <a:r>
              <a:t>Brødtekst, niveau fire</a:t>
            </a:r>
          </a:p>
          <a:p>
            <a:pPr lvl="4"/>
            <a:r>
              <a:t>Brødtekst, niveau fem</a:t>
            </a:r>
          </a:p>
        </p:txBody>
      </p:sp>
      <p:pic>
        <p:nvPicPr>
          <p:cNvPr id="42" name="Billede" descr="Billede"/>
          <p:cNvPicPr>
            <a:picLocks noChangeAspect="1"/>
          </p:cNvPicPr>
          <p:nvPr/>
        </p:nvPicPr>
        <p:blipFill>
          <a:blip r:embed="rId3">
            <a:extLst/>
          </a:blip>
          <a:stretch>
            <a:fillRect/>
          </a:stretch>
        </p:blipFill>
        <p:spPr>
          <a:xfrm>
            <a:off x="304800" y="304800"/>
            <a:ext cx="11294999" cy="479601"/>
          </a:xfrm>
          <a:prstGeom prst="rect">
            <a:avLst/>
          </a:prstGeom>
          <a:ln w="12700">
            <a:miter lim="400000"/>
          </a:ln>
        </p:spPr>
      </p:pic>
      <p:sp>
        <p:nvSpPr>
          <p:cNvPr id="43" name="Lysbillednummer"/>
          <p:cNvSpPr txBox="1"/>
          <p:nvPr>
            <p:ph type="sldNum" sz="quarter" idx="2"/>
          </p:nvPr>
        </p:nvSpPr>
        <p:spPr>
          <a:xfrm>
            <a:off x="11677510" y="6566146"/>
            <a:ext cx="150115" cy="152401"/>
          </a:xfrm>
          <a:prstGeom prst="rect">
            <a:avLst/>
          </a:prstGeom>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ammenligning kopi">
    <p:bg>
      <p:bgPr>
        <a:solidFill>
          <a:srgbClr val="FFFFFF"/>
        </a:solidFill>
      </p:bgPr>
    </p:bg>
    <p:spTree>
      <p:nvGrpSpPr>
        <p:cNvPr id="1" name=""/>
        <p:cNvGrpSpPr/>
        <p:nvPr/>
      </p:nvGrpSpPr>
      <p:grpSpPr>
        <a:xfrm>
          <a:off x="0" y="0"/>
          <a:ext cx="0" cy="0"/>
          <a:chOff x="0" y="0"/>
          <a:chExt cx="0" cy="0"/>
        </a:xfrm>
      </p:grpSpPr>
      <p:pic>
        <p:nvPicPr>
          <p:cNvPr id="50" name="image1.png" descr="image1.png"/>
          <p:cNvPicPr>
            <a:picLocks noChangeAspect="1"/>
          </p:cNvPicPr>
          <p:nvPr/>
        </p:nvPicPr>
        <p:blipFill>
          <a:blip r:embed="rId2">
            <a:extLst/>
          </a:blip>
          <a:stretch>
            <a:fillRect/>
          </a:stretch>
        </p:blipFill>
        <p:spPr>
          <a:xfrm>
            <a:off x="-648850" y="-10164417"/>
            <a:ext cx="14379789" cy="12756914"/>
          </a:xfrm>
          <a:prstGeom prst="rect">
            <a:avLst/>
          </a:prstGeom>
          <a:ln w="12700">
            <a:miter lim="400000"/>
          </a:ln>
        </p:spPr>
      </p:pic>
      <p:sp>
        <p:nvSpPr>
          <p:cNvPr id="51" name="Titeltekst"/>
          <p:cNvSpPr txBox="1"/>
          <p:nvPr>
            <p:ph type="title"/>
          </p:nvPr>
        </p:nvSpPr>
        <p:spPr>
          <a:xfrm>
            <a:off x="1066800" y="-17365"/>
            <a:ext cx="10058400" cy="1737362"/>
          </a:xfrm>
          <a:prstGeom prst="rect">
            <a:avLst/>
          </a:prstGeom>
        </p:spPr>
        <p:txBody>
          <a:bodyPr lIns="0" tIns="0" rIns="0" bIns="0" anchor="b"/>
          <a:lstStyle>
            <a:lvl1pPr algn="ctr" defTabSz="914400">
              <a:lnSpc>
                <a:spcPct val="85000"/>
              </a:lnSpc>
              <a:defRPr cap="none" spc="-50" sz="4800">
                <a:solidFill>
                  <a:srgbClr val="F35364"/>
                </a:solidFill>
                <a:latin typeface="Klint Pro Regular"/>
                <a:ea typeface="Klint Pro Regular"/>
                <a:cs typeface="Klint Pro Regular"/>
                <a:sym typeface="Klint Pro Regular"/>
              </a:defRPr>
            </a:lvl1pPr>
          </a:lstStyle>
          <a:p>
            <a:pPr/>
            <a:r>
              <a:t>Titeltekst</a:t>
            </a:r>
          </a:p>
        </p:txBody>
      </p:sp>
      <p:sp>
        <p:nvSpPr>
          <p:cNvPr id="52" name="Brødtekst, niveau et…"/>
          <p:cNvSpPr txBox="1"/>
          <p:nvPr>
            <p:ph type="body" sz="quarter" idx="1"/>
          </p:nvPr>
        </p:nvSpPr>
        <p:spPr>
          <a:xfrm>
            <a:off x="1097280" y="1719995"/>
            <a:ext cx="4937760" cy="988399"/>
          </a:xfrm>
          <a:prstGeom prst="rect">
            <a:avLst/>
          </a:prstGeom>
        </p:spPr>
        <p:txBody>
          <a:bodyPr lIns="0" tIns="0" rIns="0" bIns="0" anchor="ctr"/>
          <a:lstStyle>
            <a:lvl1pPr marL="0" indent="0" defTabSz="914400">
              <a:lnSpc>
                <a:spcPct val="90000"/>
              </a:lnSpc>
              <a:spcBef>
                <a:spcPts val="1200"/>
              </a:spcBef>
              <a:buClrTx/>
              <a:buSzTx/>
              <a:buFontTx/>
              <a:buNone/>
              <a:defRPr cap="all" sz="2000">
                <a:solidFill>
                  <a:srgbClr val="637052"/>
                </a:solidFill>
                <a:latin typeface="Klint Pro Regular"/>
                <a:ea typeface="Klint Pro Regular"/>
                <a:cs typeface="Klint Pro Regular"/>
                <a:sym typeface="Klint Pro Regular"/>
              </a:defRPr>
            </a:lvl1pPr>
            <a:lvl2pPr marL="404368" indent="-203200" defTabSz="914400">
              <a:lnSpc>
                <a:spcPct val="90000"/>
              </a:lnSpc>
              <a:spcBef>
                <a:spcPts val="1200"/>
              </a:spcBef>
              <a:buClrTx/>
              <a:buFontTx/>
              <a:buChar char="◦"/>
              <a:defRPr cap="all" sz="2000">
                <a:solidFill>
                  <a:srgbClr val="637052"/>
                </a:solidFill>
                <a:latin typeface="Klint Pro Regular"/>
                <a:ea typeface="Klint Pro Regular"/>
                <a:cs typeface="Klint Pro Regular"/>
                <a:sym typeface="Klint Pro Regular"/>
              </a:defRPr>
            </a:lvl2pPr>
            <a:lvl3pPr marL="645304" indent="-261256" defTabSz="914400">
              <a:lnSpc>
                <a:spcPct val="90000"/>
              </a:lnSpc>
              <a:spcBef>
                <a:spcPts val="1200"/>
              </a:spcBef>
              <a:buClrTx/>
              <a:buFontTx/>
              <a:buChar char="◦"/>
              <a:defRPr cap="all" sz="2000">
                <a:solidFill>
                  <a:srgbClr val="637052"/>
                </a:solidFill>
                <a:latin typeface="Klint Pro Regular"/>
                <a:ea typeface="Klint Pro Regular"/>
                <a:cs typeface="Klint Pro Regular"/>
                <a:sym typeface="Klint Pro Regular"/>
              </a:defRPr>
            </a:lvl3pPr>
            <a:lvl4pPr marL="828185" indent="-261257" defTabSz="914400">
              <a:lnSpc>
                <a:spcPct val="90000"/>
              </a:lnSpc>
              <a:spcBef>
                <a:spcPts val="1200"/>
              </a:spcBef>
              <a:buClrTx/>
              <a:buFontTx/>
              <a:buChar char="◦"/>
              <a:defRPr cap="all" sz="2000">
                <a:solidFill>
                  <a:srgbClr val="637052"/>
                </a:solidFill>
                <a:latin typeface="Klint Pro Regular"/>
                <a:ea typeface="Klint Pro Regular"/>
                <a:cs typeface="Klint Pro Regular"/>
                <a:sym typeface="Klint Pro Regular"/>
              </a:defRPr>
            </a:lvl4pPr>
            <a:lvl5pPr marL="1011065" indent="-261257" defTabSz="914400">
              <a:lnSpc>
                <a:spcPct val="90000"/>
              </a:lnSpc>
              <a:spcBef>
                <a:spcPts val="1200"/>
              </a:spcBef>
              <a:buClrTx/>
              <a:buFontTx/>
              <a:buChar char="◦"/>
              <a:defRPr cap="all" sz="2000">
                <a:solidFill>
                  <a:srgbClr val="637052"/>
                </a:solidFill>
                <a:latin typeface="Klint Pro Regular"/>
                <a:ea typeface="Klint Pro Regular"/>
                <a:cs typeface="Klint Pro Regular"/>
                <a:sym typeface="Klint Pro Regular"/>
              </a:defRPr>
            </a:lvl5pPr>
          </a:lstStyle>
          <a:p>
            <a:pPr/>
            <a:r>
              <a:t>Brødtekst, niveau et</a:t>
            </a:r>
          </a:p>
          <a:p>
            <a:pPr lvl="1"/>
            <a:r>
              <a:t>Brødtekst, niveau to</a:t>
            </a:r>
          </a:p>
          <a:p>
            <a:pPr lvl="2"/>
            <a:r>
              <a:t>Brødtekst, niveau tre</a:t>
            </a:r>
          </a:p>
          <a:p>
            <a:pPr lvl="3"/>
            <a:r>
              <a:t>Brødtekst, niveau fire</a:t>
            </a:r>
          </a:p>
          <a:p>
            <a:pPr lvl="4"/>
            <a:r>
              <a:t>Brødtekst, niveau fem</a:t>
            </a:r>
          </a:p>
        </p:txBody>
      </p:sp>
      <p:pic>
        <p:nvPicPr>
          <p:cNvPr id="53" name="Billede" descr="Billede"/>
          <p:cNvPicPr>
            <a:picLocks noChangeAspect="1"/>
          </p:cNvPicPr>
          <p:nvPr/>
        </p:nvPicPr>
        <p:blipFill>
          <a:blip r:embed="rId3">
            <a:extLst/>
          </a:blip>
          <a:stretch>
            <a:fillRect/>
          </a:stretch>
        </p:blipFill>
        <p:spPr>
          <a:xfrm>
            <a:off x="304800" y="304800"/>
            <a:ext cx="11294999" cy="479601"/>
          </a:xfrm>
          <a:prstGeom prst="rect">
            <a:avLst/>
          </a:prstGeom>
          <a:ln w="12700">
            <a:miter lim="400000"/>
          </a:ln>
        </p:spPr>
      </p:pic>
      <p:sp>
        <p:nvSpPr>
          <p:cNvPr id="54" name="Lysbillednummer"/>
          <p:cNvSpPr txBox="1"/>
          <p:nvPr>
            <p:ph type="sldNum" sz="quarter" idx="2"/>
          </p:nvPr>
        </p:nvSpPr>
        <p:spPr>
          <a:xfrm>
            <a:off x="11677510" y="6566146"/>
            <a:ext cx="150115" cy="152401"/>
          </a:xfrm>
          <a:prstGeom prst="rect">
            <a:avLst/>
          </a:prstGeom>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fsnitsoverskrift">
    <p:spTree>
      <p:nvGrpSpPr>
        <p:cNvPr id="1" name=""/>
        <p:cNvGrpSpPr/>
        <p:nvPr/>
      </p:nvGrpSpPr>
      <p:grpSpPr>
        <a:xfrm>
          <a:off x="0" y="0"/>
          <a:ext cx="0" cy="0"/>
          <a:chOff x="0" y="0"/>
          <a:chExt cx="0" cy="0"/>
        </a:xfrm>
      </p:grpSpPr>
      <p:sp>
        <p:nvSpPr>
          <p:cNvPr id="61" name="Titeltekst"/>
          <p:cNvSpPr txBox="1"/>
          <p:nvPr>
            <p:ph type="title"/>
          </p:nvPr>
        </p:nvSpPr>
        <p:spPr>
          <a:xfrm>
            <a:off x="685800" y="3308579"/>
            <a:ext cx="10131429" cy="1468803"/>
          </a:xfrm>
          <a:prstGeom prst="rect">
            <a:avLst/>
          </a:prstGeom>
        </p:spPr>
        <p:txBody>
          <a:bodyPr anchor="b"/>
          <a:lstStyle>
            <a:lvl1pPr>
              <a:defRPr sz="4000"/>
            </a:lvl1pPr>
          </a:lstStyle>
          <a:p>
            <a:pPr/>
            <a:r>
              <a:t>Titeltekst</a:t>
            </a:r>
          </a:p>
        </p:txBody>
      </p:sp>
      <p:sp>
        <p:nvSpPr>
          <p:cNvPr id="62" name="Brødtekst, niveau et…"/>
          <p:cNvSpPr txBox="1"/>
          <p:nvPr>
            <p:ph type="body" sz="quarter" idx="1"/>
          </p:nvPr>
        </p:nvSpPr>
        <p:spPr>
          <a:xfrm>
            <a:off x="685798" y="4777380"/>
            <a:ext cx="10131430" cy="860403"/>
          </a:xfrm>
          <a:prstGeom prst="rect">
            <a:avLst/>
          </a:prstGeom>
        </p:spPr>
        <p:txBody>
          <a:bodyPr/>
          <a:lstStyle>
            <a:lvl1pPr marL="0" indent="0">
              <a:buClrTx/>
              <a:buSzTx/>
              <a:buFontTx/>
              <a:buNone/>
              <a:defRPr cap="all" sz="2000"/>
            </a:lvl1pPr>
            <a:lvl2pPr marL="814386" indent="-357185">
              <a:buClrTx/>
              <a:buFontTx/>
              <a:defRPr cap="all" sz="2000"/>
            </a:lvl2pPr>
            <a:lvl3pPr marL="1322612" indent="-408212">
              <a:buClrTx/>
              <a:buFontTx/>
              <a:defRPr cap="all" sz="2000"/>
            </a:lvl3pPr>
            <a:lvl4pPr marL="1657350" indent="-285750">
              <a:buClrTx/>
              <a:buFontTx/>
              <a:defRPr cap="all" sz="2000"/>
            </a:lvl4pPr>
            <a:lvl5pPr marL="2114550" indent="-285750">
              <a:buClrTx/>
              <a:buFontTx/>
              <a:defRPr cap="all" sz="20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63"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o indholdsobjekter">
    <p:spTree>
      <p:nvGrpSpPr>
        <p:cNvPr id="1" name=""/>
        <p:cNvGrpSpPr/>
        <p:nvPr/>
      </p:nvGrpSpPr>
      <p:grpSpPr>
        <a:xfrm>
          <a:off x="0" y="0"/>
          <a:ext cx="0" cy="0"/>
          <a:chOff x="0" y="0"/>
          <a:chExt cx="0" cy="0"/>
        </a:xfrm>
      </p:grpSpPr>
      <p:sp>
        <p:nvSpPr>
          <p:cNvPr id="70" name="Titeltekst"/>
          <p:cNvSpPr txBox="1"/>
          <p:nvPr>
            <p:ph type="title"/>
          </p:nvPr>
        </p:nvSpPr>
        <p:spPr>
          <a:xfrm>
            <a:off x="685801" y="577932"/>
            <a:ext cx="10131426" cy="1519605"/>
          </a:xfrm>
          <a:prstGeom prst="rect">
            <a:avLst/>
          </a:prstGeom>
        </p:spPr>
        <p:txBody>
          <a:bodyPr/>
          <a:lstStyle/>
          <a:p>
            <a:pPr/>
            <a:r>
              <a:t>Titeltekst</a:t>
            </a:r>
          </a:p>
        </p:txBody>
      </p:sp>
      <p:sp>
        <p:nvSpPr>
          <p:cNvPr id="71" name="Brødtekst, niveau et…"/>
          <p:cNvSpPr txBox="1"/>
          <p:nvPr>
            <p:ph type="body" sz="half" idx="1"/>
          </p:nvPr>
        </p:nvSpPr>
        <p:spPr>
          <a:xfrm>
            <a:off x="685801" y="2097533"/>
            <a:ext cx="4995337" cy="3738203"/>
          </a:xfrm>
          <a:prstGeom prst="rect">
            <a:avLst/>
          </a:prstGeom>
        </p:spPr>
        <p:txBody>
          <a:bodyPr anchor="ctr"/>
          <a:lstStyle/>
          <a:p>
            <a:pPr/>
            <a:r>
              <a:t>Brødtekst, niveau et</a:t>
            </a:r>
          </a:p>
          <a:p>
            <a:pPr lvl="1"/>
            <a:r>
              <a:t>Brødtekst, niveau to</a:t>
            </a:r>
          </a:p>
          <a:p>
            <a:pPr lvl="2"/>
            <a:r>
              <a:t>Brødtekst, niveau tre</a:t>
            </a:r>
          </a:p>
          <a:p>
            <a:pPr lvl="3"/>
            <a:r>
              <a:t>Brødtekst, niveau fire</a:t>
            </a:r>
          </a:p>
          <a:p>
            <a:pPr lvl="4"/>
            <a:r>
              <a:t>Brødtekst, niveau fem</a:t>
            </a:r>
          </a:p>
        </p:txBody>
      </p:sp>
      <p:sp>
        <p:nvSpPr>
          <p:cNvPr id="72"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ammenligning">
    <p:spTree>
      <p:nvGrpSpPr>
        <p:cNvPr id="1" name=""/>
        <p:cNvGrpSpPr/>
        <p:nvPr/>
      </p:nvGrpSpPr>
      <p:grpSpPr>
        <a:xfrm>
          <a:off x="0" y="0"/>
          <a:ext cx="0" cy="0"/>
          <a:chOff x="0" y="0"/>
          <a:chExt cx="0" cy="0"/>
        </a:xfrm>
      </p:grpSpPr>
      <p:sp>
        <p:nvSpPr>
          <p:cNvPr id="79" name="Titeltekst"/>
          <p:cNvSpPr txBox="1"/>
          <p:nvPr>
            <p:ph type="title"/>
          </p:nvPr>
        </p:nvSpPr>
        <p:spPr>
          <a:xfrm>
            <a:off x="685801" y="569625"/>
            <a:ext cx="10131426" cy="1536217"/>
          </a:xfrm>
          <a:prstGeom prst="rect">
            <a:avLst/>
          </a:prstGeom>
        </p:spPr>
        <p:txBody>
          <a:bodyPr/>
          <a:lstStyle/>
          <a:p>
            <a:pPr/>
            <a:r>
              <a:t>Titeltekst</a:t>
            </a:r>
          </a:p>
        </p:txBody>
      </p:sp>
      <p:sp>
        <p:nvSpPr>
          <p:cNvPr id="80" name="Brødtekst, niveau et…"/>
          <p:cNvSpPr txBox="1"/>
          <p:nvPr>
            <p:ph type="body" sz="quarter" idx="1"/>
          </p:nvPr>
        </p:nvSpPr>
        <p:spPr>
          <a:xfrm>
            <a:off x="973670" y="2105840"/>
            <a:ext cx="4709055" cy="688691"/>
          </a:xfrm>
          <a:prstGeom prst="rect">
            <a:avLst/>
          </a:prstGeom>
        </p:spPr>
        <p:txBody>
          <a:bodyPr anchor="b"/>
          <a:lstStyle>
            <a:lvl1pPr marL="0" indent="0">
              <a:buClrTx/>
              <a:buSzTx/>
              <a:buFontTx/>
              <a:buNone/>
              <a:defRPr sz="2800"/>
            </a:lvl1pPr>
            <a:lvl2pPr marL="957261" indent="-500060">
              <a:buClrTx/>
              <a:buFontTx/>
              <a:defRPr sz="2800"/>
            </a:lvl2pPr>
            <a:lvl3pPr marL="1485897" indent="-571497">
              <a:buClrTx/>
              <a:buFontTx/>
              <a:defRPr sz="2800"/>
            </a:lvl3pPr>
            <a:lvl4pPr marL="1771650" indent="-400050">
              <a:buClrTx/>
              <a:buFontTx/>
              <a:defRPr sz="2800"/>
            </a:lvl4pPr>
            <a:lvl5pPr marL="2228850" indent="-400050">
              <a:buClrTx/>
              <a:buFontTx/>
              <a:defRPr sz="28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81"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Kun titel">
    <p:spTree>
      <p:nvGrpSpPr>
        <p:cNvPr id="1" name=""/>
        <p:cNvGrpSpPr/>
        <p:nvPr/>
      </p:nvGrpSpPr>
      <p:grpSpPr>
        <a:xfrm>
          <a:off x="0" y="0"/>
          <a:ext cx="0" cy="0"/>
          <a:chOff x="0" y="0"/>
          <a:chExt cx="0" cy="0"/>
        </a:xfrm>
      </p:grpSpPr>
      <p:sp>
        <p:nvSpPr>
          <p:cNvPr id="88" name="Titeltekst"/>
          <p:cNvSpPr txBox="1"/>
          <p:nvPr>
            <p:ph type="title"/>
          </p:nvPr>
        </p:nvSpPr>
        <p:spPr>
          <a:xfrm>
            <a:off x="685801" y="609600"/>
            <a:ext cx="10131426" cy="1456268"/>
          </a:xfrm>
          <a:prstGeom prst="rect">
            <a:avLst/>
          </a:prstGeom>
        </p:spPr>
        <p:txBody>
          <a:bodyPr/>
          <a:lstStyle/>
          <a:p>
            <a:pPr/>
            <a:r>
              <a:t>Titeltekst</a:t>
            </a:r>
          </a:p>
        </p:txBody>
      </p:sp>
      <p:sp>
        <p:nvSpPr>
          <p:cNvPr id="89"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1.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Relationship Id="rId16" Type="http://schemas.openxmlformats.org/officeDocument/2006/relationships/slideLayout" Target="../slideLayouts/slideLayout13.xml"/><Relationship Id="rId17" Type="http://schemas.openxmlformats.org/officeDocument/2006/relationships/slideLayout" Target="../slideLayouts/slideLayout14.xml"/><Relationship Id="rId18" Type="http://schemas.openxmlformats.org/officeDocument/2006/relationships/slideLayout" Target="../slideLayouts/slideLayout15.xml"/><Relationship Id="rId19" Type="http://schemas.openxmlformats.org/officeDocument/2006/relationships/slideLayout" Target="../slideLayouts/slideLayout16.xml"/><Relationship Id="rId20" Type="http://schemas.openxmlformats.org/officeDocument/2006/relationships/slideLayout" Target="../slideLayouts/slideLayout17.xml"/><Relationship Id="rId21" Type="http://schemas.openxmlformats.org/officeDocument/2006/relationships/slideLayout" Target="../slideLayouts/slideLayout18.xml"/><Relationship Id="rId22" Type="http://schemas.openxmlformats.org/officeDocument/2006/relationships/slideLayout" Target="../slideLayouts/slideLayout19.xml"/><Relationship Id="rId23"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2" name="image3.png" descr="image3.png"/>
          <p:cNvPicPr>
            <a:picLocks noChangeAspect="1"/>
          </p:cNvPicPr>
          <p:nvPr/>
        </p:nvPicPr>
        <p:blipFill>
          <a:blip r:embed="rId3">
            <a:extLst/>
          </a:blip>
          <a:stretch>
            <a:fillRect/>
          </a:stretch>
        </p:blipFill>
        <p:spPr>
          <a:xfrm>
            <a:off x="0" y="0"/>
            <a:ext cx="12188825" cy="6856215"/>
          </a:xfrm>
          <a:prstGeom prst="rect">
            <a:avLst/>
          </a:prstGeom>
          <a:ln w="12700">
            <a:miter lim="400000"/>
          </a:ln>
        </p:spPr>
      </p:pic>
      <p:sp>
        <p:nvSpPr>
          <p:cNvPr id="3" name="Titeltekst"/>
          <p:cNvSpPr txBox="1"/>
          <p:nvPr>
            <p:ph type="title"/>
          </p:nvPr>
        </p:nvSpPr>
        <p:spPr>
          <a:xfrm>
            <a:off x="685801" y="533400"/>
            <a:ext cx="10131426" cy="160866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Titeltekst</a:t>
            </a:r>
          </a:p>
        </p:txBody>
      </p:sp>
      <p:sp>
        <p:nvSpPr>
          <p:cNvPr id="4" name="Brødtekst, niveau et…"/>
          <p:cNvSpPr txBox="1"/>
          <p:nvPr>
            <p:ph type="body" idx="1"/>
          </p:nvPr>
        </p:nvSpPr>
        <p:spPr>
          <a:xfrm>
            <a:off x="685801" y="2142064"/>
            <a:ext cx="10131426" cy="4715936"/>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5" name="Lysbillednummer"/>
          <p:cNvSpPr txBox="1"/>
          <p:nvPr>
            <p:ph type="sldNum" sz="quarter" idx="2"/>
          </p:nvPr>
        </p:nvSpPr>
        <p:spPr>
          <a:xfrm>
            <a:off x="10584356" y="5945233"/>
            <a:ext cx="232874" cy="228508"/>
          </a:xfrm>
          <a:prstGeom prst="rect">
            <a:avLst/>
          </a:prstGeom>
          <a:ln w="12700">
            <a:miter lim="400000"/>
          </a:ln>
        </p:spPr>
        <p:txBody>
          <a:bodyPr wrap="none" lIns="45718" tIns="45718" rIns="45718" bIns="45718" anchor="ctr">
            <a:spAutoFit/>
          </a:bodyPr>
          <a:lstStyle>
            <a:lvl1pPr algn="r">
              <a:defRPr sz="1000">
                <a:solidFill>
                  <a:srgbClr val="FFFFFF"/>
                </a:solidFill>
                <a:latin typeface="Calibri"/>
                <a:ea typeface="Calibri"/>
                <a:cs typeface="Calibri"/>
                <a:sym typeface="Calibri"/>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Lst>
  <p:transition xmlns:p14="http://schemas.microsoft.com/office/powerpoint/2010/main" spd="med" advClick="1"/>
  <p:txStyles>
    <p:titleStyle>
      <a:lvl1pPr marL="0" marR="0" indent="0" algn="l" defTabSz="457200" rtl="0" latinLnBrk="0">
        <a:lnSpc>
          <a:spcPct val="100000"/>
        </a:lnSpc>
        <a:spcBef>
          <a:spcPts val="0"/>
        </a:spcBef>
        <a:spcAft>
          <a:spcPts val="0"/>
        </a:spcAft>
        <a:buClrTx/>
        <a:buSzTx/>
        <a:buFontTx/>
        <a:buNone/>
        <a:tabLst/>
        <a:defRPr b="0" baseline="0" cap="all" i="0" spc="0" strike="noStrike" sz="3600" u="none">
          <a:solidFill>
            <a:srgbClr val="FFFFFF"/>
          </a:solidFill>
          <a:uFillTx/>
          <a:latin typeface="Calibri Light"/>
          <a:ea typeface="Calibri Light"/>
          <a:cs typeface="Calibri Light"/>
          <a:sym typeface="Calibri Light"/>
        </a:defRPr>
      </a:lvl1pPr>
      <a:lvl2pPr marL="0" marR="0" indent="0" algn="l" defTabSz="457200" rtl="0" latinLnBrk="0">
        <a:lnSpc>
          <a:spcPct val="100000"/>
        </a:lnSpc>
        <a:spcBef>
          <a:spcPts val="0"/>
        </a:spcBef>
        <a:spcAft>
          <a:spcPts val="0"/>
        </a:spcAft>
        <a:buClrTx/>
        <a:buSzTx/>
        <a:buFontTx/>
        <a:buNone/>
        <a:tabLst/>
        <a:defRPr b="0" baseline="0" cap="all" i="0" spc="0" strike="noStrike" sz="3600" u="none">
          <a:solidFill>
            <a:srgbClr val="FFFFFF"/>
          </a:solidFill>
          <a:uFillTx/>
          <a:latin typeface="Calibri Light"/>
          <a:ea typeface="Calibri Light"/>
          <a:cs typeface="Calibri Light"/>
          <a:sym typeface="Calibri Light"/>
        </a:defRPr>
      </a:lvl2pPr>
      <a:lvl3pPr marL="0" marR="0" indent="0" algn="l" defTabSz="457200" rtl="0" latinLnBrk="0">
        <a:lnSpc>
          <a:spcPct val="100000"/>
        </a:lnSpc>
        <a:spcBef>
          <a:spcPts val="0"/>
        </a:spcBef>
        <a:spcAft>
          <a:spcPts val="0"/>
        </a:spcAft>
        <a:buClrTx/>
        <a:buSzTx/>
        <a:buFontTx/>
        <a:buNone/>
        <a:tabLst/>
        <a:defRPr b="0" baseline="0" cap="all" i="0" spc="0" strike="noStrike" sz="3600" u="none">
          <a:solidFill>
            <a:srgbClr val="FFFFFF"/>
          </a:solidFill>
          <a:uFillTx/>
          <a:latin typeface="Calibri Light"/>
          <a:ea typeface="Calibri Light"/>
          <a:cs typeface="Calibri Light"/>
          <a:sym typeface="Calibri Light"/>
        </a:defRPr>
      </a:lvl3pPr>
      <a:lvl4pPr marL="0" marR="0" indent="0" algn="l" defTabSz="457200" rtl="0" latinLnBrk="0">
        <a:lnSpc>
          <a:spcPct val="100000"/>
        </a:lnSpc>
        <a:spcBef>
          <a:spcPts val="0"/>
        </a:spcBef>
        <a:spcAft>
          <a:spcPts val="0"/>
        </a:spcAft>
        <a:buClrTx/>
        <a:buSzTx/>
        <a:buFontTx/>
        <a:buNone/>
        <a:tabLst/>
        <a:defRPr b="0" baseline="0" cap="all" i="0" spc="0" strike="noStrike" sz="3600" u="none">
          <a:solidFill>
            <a:srgbClr val="FFFFFF"/>
          </a:solidFill>
          <a:uFillTx/>
          <a:latin typeface="Calibri Light"/>
          <a:ea typeface="Calibri Light"/>
          <a:cs typeface="Calibri Light"/>
          <a:sym typeface="Calibri Light"/>
        </a:defRPr>
      </a:lvl4pPr>
      <a:lvl5pPr marL="0" marR="0" indent="0" algn="l" defTabSz="457200" rtl="0" latinLnBrk="0">
        <a:lnSpc>
          <a:spcPct val="100000"/>
        </a:lnSpc>
        <a:spcBef>
          <a:spcPts val="0"/>
        </a:spcBef>
        <a:spcAft>
          <a:spcPts val="0"/>
        </a:spcAft>
        <a:buClrTx/>
        <a:buSzTx/>
        <a:buFontTx/>
        <a:buNone/>
        <a:tabLst/>
        <a:defRPr b="0" baseline="0" cap="all" i="0" spc="0" strike="noStrike" sz="3600" u="none">
          <a:solidFill>
            <a:srgbClr val="FFFFFF"/>
          </a:solidFill>
          <a:uFillTx/>
          <a:latin typeface="Calibri Light"/>
          <a:ea typeface="Calibri Light"/>
          <a:cs typeface="Calibri Light"/>
          <a:sym typeface="Calibri Light"/>
        </a:defRPr>
      </a:lvl5pPr>
      <a:lvl6pPr marL="0" marR="0" indent="0" algn="l" defTabSz="457200" rtl="0" latinLnBrk="0">
        <a:lnSpc>
          <a:spcPct val="100000"/>
        </a:lnSpc>
        <a:spcBef>
          <a:spcPts val="0"/>
        </a:spcBef>
        <a:spcAft>
          <a:spcPts val="0"/>
        </a:spcAft>
        <a:buClrTx/>
        <a:buSzTx/>
        <a:buFontTx/>
        <a:buNone/>
        <a:tabLst/>
        <a:defRPr b="0" baseline="0" cap="all" i="0" spc="0" strike="noStrike" sz="3600" u="none">
          <a:solidFill>
            <a:srgbClr val="FFFFFF"/>
          </a:solidFill>
          <a:uFillTx/>
          <a:latin typeface="Calibri Light"/>
          <a:ea typeface="Calibri Light"/>
          <a:cs typeface="Calibri Light"/>
          <a:sym typeface="Calibri Light"/>
        </a:defRPr>
      </a:lvl6pPr>
      <a:lvl7pPr marL="0" marR="0" indent="0" algn="l" defTabSz="457200" rtl="0" latinLnBrk="0">
        <a:lnSpc>
          <a:spcPct val="100000"/>
        </a:lnSpc>
        <a:spcBef>
          <a:spcPts val="0"/>
        </a:spcBef>
        <a:spcAft>
          <a:spcPts val="0"/>
        </a:spcAft>
        <a:buClrTx/>
        <a:buSzTx/>
        <a:buFontTx/>
        <a:buNone/>
        <a:tabLst/>
        <a:defRPr b="0" baseline="0" cap="all" i="0" spc="0" strike="noStrike" sz="3600" u="none">
          <a:solidFill>
            <a:srgbClr val="FFFFFF"/>
          </a:solidFill>
          <a:uFillTx/>
          <a:latin typeface="Calibri Light"/>
          <a:ea typeface="Calibri Light"/>
          <a:cs typeface="Calibri Light"/>
          <a:sym typeface="Calibri Light"/>
        </a:defRPr>
      </a:lvl7pPr>
      <a:lvl8pPr marL="0" marR="0" indent="0" algn="l" defTabSz="457200" rtl="0" latinLnBrk="0">
        <a:lnSpc>
          <a:spcPct val="100000"/>
        </a:lnSpc>
        <a:spcBef>
          <a:spcPts val="0"/>
        </a:spcBef>
        <a:spcAft>
          <a:spcPts val="0"/>
        </a:spcAft>
        <a:buClrTx/>
        <a:buSzTx/>
        <a:buFontTx/>
        <a:buNone/>
        <a:tabLst/>
        <a:defRPr b="0" baseline="0" cap="all" i="0" spc="0" strike="noStrike" sz="3600" u="none">
          <a:solidFill>
            <a:srgbClr val="FFFFFF"/>
          </a:solidFill>
          <a:uFillTx/>
          <a:latin typeface="Calibri Light"/>
          <a:ea typeface="Calibri Light"/>
          <a:cs typeface="Calibri Light"/>
          <a:sym typeface="Calibri Light"/>
        </a:defRPr>
      </a:lvl8pPr>
      <a:lvl9pPr marL="0" marR="0" indent="0" algn="l" defTabSz="457200" rtl="0" latinLnBrk="0">
        <a:lnSpc>
          <a:spcPct val="100000"/>
        </a:lnSpc>
        <a:spcBef>
          <a:spcPts val="0"/>
        </a:spcBef>
        <a:spcAft>
          <a:spcPts val="0"/>
        </a:spcAft>
        <a:buClrTx/>
        <a:buSzTx/>
        <a:buFontTx/>
        <a:buNone/>
        <a:tabLst/>
        <a:defRPr b="0" baseline="0" cap="all" i="0" spc="0" strike="noStrike" sz="3600" u="none">
          <a:solidFill>
            <a:srgbClr val="FFFFFF"/>
          </a:solidFill>
          <a:uFillTx/>
          <a:latin typeface="Calibri Light"/>
          <a:ea typeface="Calibri Light"/>
          <a:cs typeface="Calibri Light"/>
          <a:sym typeface="Calibri Light"/>
        </a:defRPr>
      </a:lvl9pPr>
    </p:titleStyle>
    <p:bodyStyle>
      <a:lvl1pPr marL="285750" marR="0" indent="-285750" algn="l" defTabSz="457200" rtl="0" latinLnBrk="0">
        <a:lnSpc>
          <a:spcPct val="100000"/>
        </a:lnSpc>
        <a:spcBef>
          <a:spcPts val="1000"/>
        </a:spcBef>
        <a:spcAft>
          <a:spcPts val="0"/>
        </a:spcAft>
        <a:buClr>
          <a:srgbClr val="FFFFFF"/>
        </a:buClr>
        <a:buSzPct val="100000"/>
        <a:buFont typeface="Arial"/>
        <a:buChar char="•"/>
        <a:tabLst/>
        <a:defRPr b="0" baseline="0" cap="none" i="0" spc="0" strike="noStrike" sz="1800" u="none">
          <a:solidFill>
            <a:srgbClr val="FFFFFF"/>
          </a:solidFill>
          <a:uFillTx/>
          <a:latin typeface="Calibri"/>
          <a:ea typeface="Calibri"/>
          <a:cs typeface="Calibri"/>
          <a:sym typeface="Calibri"/>
        </a:defRPr>
      </a:lvl1pPr>
      <a:lvl2pPr marL="778668" marR="0" indent="-321468" algn="l" defTabSz="457200" rtl="0" latinLnBrk="0">
        <a:lnSpc>
          <a:spcPct val="100000"/>
        </a:lnSpc>
        <a:spcBef>
          <a:spcPts val="1000"/>
        </a:spcBef>
        <a:spcAft>
          <a:spcPts val="0"/>
        </a:spcAft>
        <a:buClr>
          <a:srgbClr val="FFFFFF"/>
        </a:buClr>
        <a:buSzPct val="100000"/>
        <a:buFont typeface="Arial"/>
        <a:buChar char="•"/>
        <a:tabLst/>
        <a:defRPr b="0" baseline="0" cap="none" i="0" spc="0" strike="noStrike" sz="1800" u="none">
          <a:solidFill>
            <a:srgbClr val="FFFFFF"/>
          </a:solidFill>
          <a:uFillTx/>
          <a:latin typeface="Calibri"/>
          <a:ea typeface="Calibri"/>
          <a:cs typeface="Calibri"/>
          <a:sym typeface="Calibri"/>
        </a:defRPr>
      </a:lvl2pPr>
      <a:lvl3pPr marL="1281792" marR="0" indent="-367392" algn="l" defTabSz="457200" rtl="0" latinLnBrk="0">
        <a:lnSpc>
          <a:spcPct val="100000"/>
        </a:lnSpc>
        <a:spcBef>
          <a:spcPts val="1000"/>
        </a:spcBef>
        <a:spcAft>
          <a:spcPts val="0"/>
        </a:spcAft>
        <a:buClr>
          <a:srgbClr val="FFFFFF"/>
        </a:buClr>
        <a:buSzPct val="100000"/>
        <a:buFont typeface="Arial"/>
        <a:buChar char="•"/>
        <a:tabLst/>
        <a:defRPr b="0" baseline="0" cap="none" i="0" spc="0" strike="noStrike" sz="1800" u="none">
          <a:solidFill>
            <a:srgbClr val="FFFFFF"/>
          </a:solidFill>
          <a:uFillTx/>
          <a:latin typeface="Calibri"/>
          <a:ea typeface="Calibri"/>
          <a:cs typeface="Calibri"/>
          <a:sym typeface="Calibri"/>
        </a:defRPr>
      </a:lvl3pPr>
      <a:lvl4pPr marL="1628775" marR="0" indent="-257175" algn="l" defTabSz="457200" rtl="0" latinLnBrk="0">
        <a:lnSpc>
          <a:spcPct val="100000"/>
        </a:lnSpc>
        <a:spcBef>
          <a:spcPts val="1000"/>
        </a:spcBef>
        <a:spcAft>
          <a:spcPts val="0"/>
        </a:spcAft>
        <a:buClr>
          <a:srgbClr val="FFFFFF"/>
        </a:buClr>
        <a:buSzPct val="100000"/>
        <a:buFont typeface="Arial"/>
        <a:buChar char="•"/>
        <a:tabLst/>
        <a:defRPr b="0" baseline="0" cap="none" i="0" spc="0" strike="noStrike" sz="1800" u="none">
          <a:solidFill>
            <a:srgbClr val="FFFFFF"/>
          </a:solidFill>
          <a:uFillTx/>
          <a:latin typeface="Calibri"/>
          <a:ea typeface="Calibri"/>
          <a:cs typeface="Calibri"/>
          <a:sym typeface="Calibri"/>
        </a:defRPr>
      </a:lvl4pPr>
      <a:lvl5pPr marL="2085975" marR="0" indent="-257175" algn="l" defTabSz="457200" rtl="0" latinLnBrk="0">
        <a:lnSpc>
          <a:spcPct val="100000"/>
        </a:lnSpc>
        <a:spcBef>
          <a:spcPts val="1000"/>
        </a:spcBef>
        <a:spcAft>
          <a:spcPts val="0"/>
        </a:spcAft>
        <a:buClr>
          <a:srgbClr val="FFFFFF"/>
        </a:buClr>
        <a:buSzPct val="100000"/>
        <a:buFont typeface="Arial"/>
        <a:buChar char="•"/>
        <a:tabLst/>
        <a:defRPr b="0" baseline="0" cap="none" i="0" spc="0" strike="noStrike" sz="1800" u="none">
          <a:solidFill>
            <a:srgbClr val="FFFFFF"/>
          </a:solidFill>
          <a:uFillTx/>
          <a:latin typeface="Calibri"/>
          <a:ea typeface="Calibri"/>
          <a:cs typeface="Calibri"/>
          <a:sym typeface="Calibri"/>
        </a:defRPr>
      </a:lvl5pPr>
      <a:lvl6pPr marL="2628900" marR="0" indent="-342900" algn="l" defTabSz="457200" rtl="0" latinLnBrk="0">
        <a:lnSpc>
          <a:spcPct val="100000"/>
        </a:lnSpc>
        <a:spcBef>
          <a:spcPts val="1000"/>
        </a:spcBef>
        <a:spcAft>
          <a:spcPts val="0"/>
        </a:spcAft>
        <a:buClr>
          <a:srgbClr val="FFFFFF"/>
        </a:buClr>
        <a:buSzPct val="100000"/>
        <a:buFont typeface="Arial"/>
        <a:buChar char="•"/>
        <a:tabLst/>
        <a:defRPr b="0" baseline="0" cap="none" i="0" spc="0" strike="noStrike" sz="1800" u="none">
          <a:solidFill>
            <a:srgbClr val="FFFFFF"/>
          </a:solidFill>
          <a:uFillTx/>
          <a:latin typeface="Calibri"/>
          <a:ea typeface="Calibri"/>
          <a:cs typeface="Calibri"/>
          <a:sym typeface="Calibri"/>
        </a:defRPr>
      </a:lvl6pPr>
      <a:lvl7pPr marL="3086100" marR="0" indent="-342900" algn="l" defTabSz="457200" rtl="0" latinLnBrk="0">
        <a:lnSpc>
          <a:spcPct val="100000"/>
        </a:lnSpc>
        <a:spcBef>
          <a:spcPts val="1000"/>
        </a:spcBef>
        <a:spcAft>
          <a:spcPts val="0"/>
        </a:spcAft>
        <a:buClr>
          <a:srgbClr val="FFFFFF"/>
        </a:buClr>
        <a:buSzPct val="100000"/>
        <a:buFont typeface="Arial"/>
        <a:buChar char="•"/>
        <a:tabLst/>
        <a:defRPr b="0" baseline="0" cap="none" i="0" spc="0" strike="noStrike" sz="1800" u="none">
          <a:solidFill>
            <a:srgbClr val="FFFFFF"/>
          </a:solidFill>
          <a:uFillTx/>
          <a:latin typeface="Calibri"/>
          <a:ea typeface="Calibri"/>
          <a:cs typeface="Calibri"/>
          <a:sym typeface="Calibri"/>
        </a:defRPr>
      </a:lvl7pPr>
      <a:lvl8pPr marL="3543300" marR="0" indent="-342900" algn="l" defTabSz="457200" rtl="0" latinLnBrk="0">
        <a:lnSpc>
          <a:spcPct val="100000"/>
        </a:lnSpc>
        <a:spcBef>
          <a:spcPts val="1000"/>
        </a:spcBef>
        <a:spcAft>
          <a:spcPts val="0"/>
        </a:spcAft>
        <a:buClr>
          <a:srgbClr val="FFFFFF"/>
        </a:buClr>
        <a:buSzPct val="100000"/>
        <a:buFont typeface="Arial"/>
        <a:buChar char="•"/>
        <a:tabLst/>
        <a:defRPr b="0" baseline="0" cap="none" i="0" spc="0" strike="noStrike" sz="1800" u="none">
          <a:solidFill>
            <a:srgbClr val="FFFFFF"/>
          </a:solidFill>
          <a:uFillTx/>
          <a:latin typeface="Calibri"/>
          <a:ea typeface="Calibri"/>
          <a:cs typeface="Calibri"/>
          <a:sym typeface="Calibri"/>
        </a:defRPr>
      </a:lvl8pPr>
      <a:lvl9pPr marL="4000500" marR="0" indent="-342900" algn="l" defTabSz="457200" rtl="0" latinLnBrk="0">
        <a:lnSpc>
          <a:spcPct val="100000"/>
        </a:lnSpc>
        <a:spcBef>
          <a:spcPts val="1000"/>
        </a:spcBef>
        <a:spcAft>
          <a:spcPts val="0"/>
        </a:spcAft>
        <a:buClr>
          <a:srgbClr val="FFFFFF"/>
        </a:buClr>
        <a:buSzPct val="100000"/>
        <a:buFont typeface="Arial"/>
        <a:buChar char="•"/>
        <a:tabLst/>
        <a:defRPr b="0" baseline="0" cap="none" i="0" spc="0" strike="noStrike" sz="1800" u="none">
          <a:solidFill>
            <a:srgbClr val="FFFFFF"/>
          </a:solidFill>
          <a:uFillTx/>
          <a:latin typeface="Calibri"/>
          <a:ea typeface="Calibri"/>
          <a:cs typeface="Calibri"/>
          <a:sym typeface="Calibri"/>
        </a:defRPr>
      </a:lvl9pPr>
    </p:bodyStyle>
    <p:otherStyle>
      <a:lvl1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Calibri"/>
        </a:defRPr>
      </a:lvl1pPr>
      <a:lvl2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Calibri"/>
        </a:defRPr>
      </a:lvl2pPr>
      <a:lvl3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Calibri"/>
        </a:defRPr>
      </a:lvl3pPr>
      <a:lvl4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Calibri"/>
        </a:defRPr>
      </a:lvl4pPr>
      <a:lvl5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Calibri"/>
        </a:defRPr>
      </a:lvl5pPr>
      <a:lvl6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Calibri"/>
        </a:defRPr>
      </a:lvl6pPr>
      <a:lvl7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Calibri"/>
        </a:defRPr>
      </a:lvl7pPr>
      <a:lvl8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Calibri"/>
        </a:defRPr>
      </a:lvl8pPr>
      <a:lvl9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png"/><Relationship Id="rId3" Type="http://schemas.openxmlformats.org/officeDocument/2006/relationships/image" Target="../media/image6.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Shape 91"/>
          <p:cNvSpPr txBox="1"/>
          <p:nvPr>
            <p:ph type="sldNum" sz="quarter" idx="4294967295"/>
          </p:nvPr>
        </p:nvSpPr>
        <p:spPr>
          <a:xfrm>
            <a:off x="11696699" y="6560818"/>
            <a:ext cx="127001" cy="127001"/>
          </a:xfrm>
          <a:prstGeom prst="rect">
            <a:avLst/>
          </a:prstGeom>
          <a:extLst>
            <a:ext uri="{C572A759-6A51-4108-AA02-DFA0A04FC94B}">
              <ma14:wrappingTextBoxFlag xmlns:ma14="http://schemas.microsoft.com/office/mac/drawingml/2011/main" val="1"/>
            </a:ext>
          </a:extLst>
        </p:spPr>
        <p:txBody>
          <a:bodyPr lIns="0" tIns="0" rIns="0" bIns="0"/>
          <a:lstStyle>
            <a:lvl1pPr>
              <a:defRPr sz="900">
                <a:latin typeface="Trebuchet MS"/>
                <a:ea typeface="Trebuchet MS"/>
                <a:cs typeface="Trebuchet MS"/>
                <a:sym typeface="Trebuchet MS"/>
              </a:defRPr>
            </a:lvl1pPr>
          </a:lstStyle>
          <a:p>
            <a:pPr/>
            <a:fld id="{86CB4B4D-7CA3-9044-876B-883B54F8677D}" type="slidenum"/>
          </a:p>
        </p:txBody>
      </p:sp>
      <p:sp>
        <p:nvSpPr>
          <p:cNvPr id="200" name="Shape 92"/>
          <p:cNvSpPr/>
          <p:nvPr/>
        </p:nvSpPr>
        <p:spPr>
          <a:xfrm>
            <a:off x="677686" y="4277002"/>
            <a:ext cx="2938823" cy="1431643"/>
          </a:xfrm>
          <a:prstGeom prst="rect">
            <a:avLst/>
          </a:prstGeom>
          <a:solidFill>
            <a:srgbClr val="FFFFFF"/>
          </a:solidFill>
          <a:ln w="15875">
            <a:solidFill>
              <a:srgbClr val="1B5065"/>
            </a:solidFill>
          </a:ln>
        </p:spPr>
        <p:txBody>
          <a:bodyPr lIns="45718" tIns="45718" rIns="45718" bIns="45718" anchor="ctr"/>
          <a:lstStyle/>
          <a:p>
            <a:pPr>
              <a:defRPr>
                <a:latin typeface="Tw Cen MT"/>
                <a:ea typeface="Tw Cen MT"/>
                <a:cs typeface="Tw Cen MT"/>
                <a:sym typeface="Tw Cen MT"/>
              </a:defRPr>
            </a:pPr>
          </a:p>
        </p:txBody>
      </p:sp>
      <p:sp>
        <p:nvSpPr>
          <p:cNvPr id="201" name="Shape 93"/>
          <p:cNvSpPr txBox="1"/>
          <p:nvPr/>
        </p:nvSpPr>
        <p:spPr>
          <a:xfrm>
            <a:off x="890687" y="3252175"/>
            <a:ext cx="10058401" cy="2350012"/>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defTabSz="914400">
              <a:lnSpc>
                <a:spcPct val="85000"/>
              </a:lnSpc>
              <a:defRPr spc="-200" sz="7700">
                <a:solidFill>
                  <a:srgbClr val="003B41"/>
                </a:solidFill>
                <a:latin typeface="Klint Pro Regular"/>
                <a:ea typeface="Klint Pro Regular"/>
                <a:cs typeface="Klint Pro Regular"/>
                <a:sym typeface="Klint Pro Regular"/>
              </a:defRPr>
            </a:lvl1pPr>
          </a:lstStyle>
          <a:p>
            <a:pPr/>
            <a:r>
              <a:t>GDPR</a:t>
            </a:r>
          </a:p>
        </p:txBody>
      </p:sp>
      <p:sp>
        <p:nvSpPr>
          <p:cNvPr id="202" name="Shape 94"/>
          <p:cNvSpPr txBox="1"/>
          <p:nvPr/>
        </p:nvSpPr>
        <p:spPr>
          <a:xfrm>
            <a:off x="764534" y="5639722"/>
            <a:ext cx="7721732" cy="1143004"/>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defTabSz="914400">
              <a:lnSpc>
                <a:spcPts val="5600"/>
              </a:lnSpc>
              <a:spcBef>
                <a:spcPts val="1200"/>
              </a:spcBef>
              <a:defRPr cap="all" spc="200" sz="2400">
                <a:solidFill>
                  <a:srgbClr val="003B41"/>
                </a:solidFill>
                <a:latin typeface="Klint Pro Regular"/>
                <a:ea typeface="Klint Pro Regular"/>
                <a:cs typeface="Klint Pro Regular"/>
                <a:sym typeface="Klint Pro Regular"/>
              </a:defRPr>
            </a:lvl1pPr>
          </a:lstStyle>
          <a:p>
            <a:pPr/>
            <a:r>
              <a:t>Video &amp; billeder og persondataloven</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4" name="Shape 96"/>
          <p:cNvSpPr txBox="1"/>
          <p:nvPr>
            <p:ph type="title"/>
          </p:nvPr>
        </p:nvSpPr>
        <p:spPr>
          <a:xfrm>
            <a:off x="797512" y="2783363"/>
            <a:ext cx="3108382" cy="1291276"/>
          </a:xfrm>
          <a:prstGeom prst="rect">
            <a:avLst/>
          </a:prstGeom>
        </p:spPr>
        <p:txBody>
          <a:bodyPr/>
          <a:lstStyle>
            <a:lvl1pPr algn="l" defTabSz="841247">
              <a:defRPr spc="-100" sz="4400"/>
            </a:lvl1pPr>
          </a:lstStyle>
          <a:p>
            <a:pPr/>
            <a:r>
              <a:t>Hvad er persondata?</a:t>
            </a:r>
          </a:p>
        </p:txBody>
      </p:sp>
      <p:sp>
        <p:nvSpPr>
          <p:cNvPr id="205" name="Shape 97"/>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206" name="Shape 98"/>
          <p:cNvSpPr txBox="1"/>
          <p:nvPr>
            <p:ph type="body" sz="half" idx="1"/>
          </p:nvPr>
        </p:nvSpPr>
        <p:spPr>
          <a:xfrm>
            <a:off x="5394723" y="1293142"/>
            <a:ext cx="5747738" cy="4271715"/>
          </a:xfrm>
          <a:prstGeom prst="rect">
            <a:avLst/>
          </a:prstGeom>
        </p:spPr>
        <p:txBody>
          <a:bodyPr/>
          <a:lstStyle/>
          <a:p>
            <a:pPr defTabSz="338326">
              <a:lnSpc>
                <a:spcPct val="120000"/>
              </a:lnSpc>
              <a:spcBef>
                <a:spcPts val="700"/>
              </a:spcBef>
              <a:defRPr cap="none" sz="1700">
                <a:solidFill>
                  <a:srgbClr val="003B41"/>
                </a:solidFill>
              </a:defRPr>
            </a:pPr>
            <a:r>
              <a:t>Persondata kan have form af lyd, tekst, billeder, video mv.</a:t>
            </a:r>
            <a:br/>
          </a:p>
          <a:p>
            <a:pPr defTabSz="338326">
              <a:lnSpc>
                <a:spcPct val="120000"/>
              </a:lnSpc>
              <a:spcBef>
                <a:spcPts val="700"/>
              </a:spcBef>
              <a:defRPr cap="none" sz="1700">
                <a:solidFill>
                  <a:srgbClr val="003B41"/>
                </a:solidFill>
              </a:defRPr>
            </a:pPr>
            <a:r>
              <a:t>Kan oplysningerne bruges til at </a:t>
            </a:r>
            <a:r>
              <a:rPr u="sng"/>
              <a:t>identificere en person</a:t>
            </a:r>
            <a:r>
              <a:t>, er det persondata – også selvom personens navn ikke fremgår.</a:t>
            </a:r>
          </a:p>
          <a:p>
            <a:pPr defTabSz="338326">
              <a:lnSpc>
                <a:spcPct val="120000"/>
              </a:lnSpc>
              <a:spcBef>
                <a:spcPts val="700"/>
              </a:spcBef>
              <a:defRPr cap="none" sz="1700">
                <a:solidFill>
                  <a:srgbClr val="003B41"/>
                </a:solidFill>
              </a:defRPr>
            </a:pPr>
          </a:p>
          <a:p>
            <a:pPr defTabSz="338326">
              <a:lnSpc>
                <a:spcPct val="120000"/>
              </a:lnSpc>
              <a:spcBef>
                <a:spcPts val="700"/>
              </a:spcBef>
              <a:defRPr cap="none" sz="1700">
                <a:solidFill>
                  <a:srgbClr val="003B41"/>
                </a:solidFill>
              </a:defRPr>
            </a:pPr>
            <a:r>
              <a:t>Det kan være:</a:t>
            </a:r>
          </a:p>
          <a:p>
            <a:pPr lvl="1" marL="452587" indent="-170646" defTabSz="338326">
              <a:lnSpc>
                <a:spcPct val="120000"/>
              </a:lnSpc>
              <a:spcBef>
                <a:spcPts val="700"/>
              </a:spcBef>
              <a:buChar char="•"/>
              <a:defRPr cap="none" sz="1700">
                <a:solidFill>
                  <a:srgbClr val="003B41"/>
                </a:solidFill>
              </a:defRPr>
            </a:pPr>
            <a:r>
              <a:t>En person, som arbejder</a:t>
            </a:r>
          </a:p>
          <a:p>
            <a:pPr lvl="1" marL="452587" indent="-170646" defTabSz="338326">
              <a:lnSpc>
                <a:spcPct val="120000"/>
              </a:lnSpc>
              <a:spcBef>
                <a:spcPts val="700"/>
              </a:spcBef>
              <a:buChar char="•"/>
              <a:defRPr cap="none" sz="1700">
                <a:solidFill>
                  <a:srgbClr val="003B41"/>
                </a:solidFill>
              </a:defRPr>
            </a:pPr>
            <a:r>
              <a:t>Børn, der leger</a:t>
            </a:r>
          </a:p>
          <a:p>
            <a:pPr lvl="1" marL="452587" indent="-170646" defTabSz="338326">
              <a:lnSpc>
                <a:spcPct val="120000"/>
              </a:lnSpc>
              <a:spcBef>
                <a:spcPts val="700"/>
              </a:spcBef>
              <a:buChar char="•"/>
              <a:defRPr cap="none" sz="1700">
                <a:solidFill>
                  <a:srgbClr val="003B41"/>
                </a:solidFill>
              </a:defRPr>
            </a:pPr>
            <a:r>
              <a:t>En tatovering</a:t>
            </a:r>
          </a:p>
          <a:p>
            <a:pPr lvl="1" marL="452587" indent="-170646" defTabSz="338326">
              <a:lnSpc>
                <a:spcPct val="120000"/>
              </a:lnSpc>
              <a:spcBef>
                <a:spcPts val="700"/>
              </a:spcBef>
              <a:buChar char="•"/>
              <a:defRPr cap="none" sz="1700">
                <a:solidFill>
                  <a:srgbClr val="003B41"/>
                </a:solidFill>
              </a:defRPr>
            </a:pPr>
            <a:r>
              <a:t>En nummerplade</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10" grpId="1" fill="hold">
                                  <p:stCondLst>
                                    <p:cond delay="0"/>
                                  </p:stCondLst>
                                  <p:iterate type="el" backwards="0">
                                    <p:tmAbs val="0"/>
                                  </p:iterate>
                                  <p:childTnLst>
                                    <p:set>
                                      <p:cBhvr>
                                        <p:cTn id="6" fill="hold"/>
                                        <p:tgtEl>
                                          <p:spTgt spid="206">
                                            <p:bg/>
                                          </p:spTgt>
                                        </p:tgtEl>
                                        <p:attrNameLst>
                                          <p:attrName>style.visibility</p:attrName>
                                        </p:attrNameLst>
                                      </p:cBhvr>
                                      <p:to>
                                        <p:strVal val="visible"/>
                                      </p:to>
                                    </p:set>
                                    <p:animEffect filter="fade" transition="in">
                                      <p:cBhvr>
                                        <p:cTn id="7" dur="500"/>
                                        <p:tgtEl>
                                          <p:spTgt spid="206">
                                            <p:bg/>
                                          </p:spTgt>
                                        </p:tgtEl>
                                      </p:cBhvr>
                                    </p:animEffect>
                                  </p:childTnLst>
                                </p:cTn>
                              </p:par>
                              <p:par>
                                <p:cTn id="8" presetClass="entr" nodeType="withEffect" presetSubtype="0" presetID="10" grpId="1" fill="hold">
                                  <p:stCondLst>
                                    <p:cond delay="0"/>
                                  </p:stCondLst>
                                  <p:iterate type="el" backwards="0">
                                    <p:tmAbs val="0"/>
                                  </p:iterate>
                                  <p:childTnLst>
                                    <p:set>
                                      <p:cBhvr>
                                        <p:cTn id="9" fill="hold"/>
                                        <p:tgtEl>
                                          <p:spTgt spid="206">
                                            <p:txEl>
                                              <p:pRg st="0" end="0"/>
                                            </p:txEl>
                                          </p:spTgt>
                                        </p:tgtEl>
                                        <p:attrNameLst>
                                          <p:attrName>style.visibility</p:attrName>
                                        </p:attrNameLst>
                                      </p:cBhvr>
                                      <p:to>
                                        <p:strVal val="visible"/>
                                      </p:to>
                                    </p:set>
                                    <p:animEffect filter="fade" transition="in">
                                      <p:cBhvr>
                                        <p:cTn id="10" dur="500"/>
                                        <p:tgtEl>
                                          <p:spTgt spid="206">
                                            <p:txEl>
                                              <p:pRg st="0" end="0"/>
                                            </p:txEl>
                                          </p:spTgt>
                                        </p:tgtEl>
                                      </p:cBhvr>
                                    </p:animEffect>
                                  </p:childTnLst>
                                </p:cTn>
                              </p:par>
                            </p:childTnLst>
                          </p:cTn>
                        </p:par>
                        <p:par>
                          <p:cTn id="11" fill="hold">
                            <p:stCondLst>
                              <p:cond delay="500"/>
                            </p:stCondLst>
                            <p:childTnLst>
                              <p:par>
                                <p:cTn id="12" presetClass="entr" nodeType="afterEffect" presetID="10" grpId="1" fill="hold">
                                  <p:stCondLst>
                                    <p:cond delay="0"/>
                                  </p:stCondLst>
                                  <p:iterate type="el" backwards="0">
                                    <p:tmAbs val="0"/>
                                  </p:iterate>
                                  <p:childTnLst>
                                    <p:set>
                                      <p:cBhvr>
                                        <p:cTn id="13" fill="hold"/>
                                        <p:tgtEl>
                                          <p:spTgt spid="206">
                                            <p:txEl>
                                              <p:pRg st="1" end="1"/>
                                            </p:txEl>
                                          </p:spTgt>
                                        </p:tgtEl>
                                        <p:attrNameLst>
                                          <p:attrName>style.visibility</p:attrName>
                                        </p:attrNameLst>
                                      </p:cBhvr>
                                      <p:to>
                                        <p:strVal val="visible"/>
                                      </p:to>
                                    </p:set>
                                    <p:animEffect filter="fade" transition="in">
                                      <p:cBhvr>
                                        <p:cTn id="14" dur="500"/>
                                        <p:tgtEl>
                                          <p:spTgt spid="206">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Class="entr" nodeType="clickEffect" presetID="10" grpId="1" fill="hold">
                                  <p:stCondLst>
                                    <p:cond delay="0"/>
                                  </p:stCondLst>
                                  <p:iterate type="el" backwards="0">
                                    <p:tmAbs val="0"/>
                                  </p:iterate>
                                  <p:childTnLst>
                                    <p:set>
                                      <p:cBhvr>
                                        <p:cTn id="18" fill="hold"/>
                                        <p:tgtEl>
                                          <p:spTgt spid="206">
                                            <p:txEl>
                                              <p:pRg st="2" end="2"/>
                                            </p:txEl>
                                          </p:spTgt>
                                        </p:tgtEl>
                                        <p:attrNameLst>
                                          <p:attrName>style.visibility</p:attrName>
                                        </p:attrNameLst>
                                      </p:cBhvr>
                                      <p:to>
                                        <p:strVal val="visible"/>
                                      </p:to>
                                    </p:set>
                                    <p:animEffect filter="fade" transition="in">
                                      <p:cBhvr>
                                        <p:cTn id="19" dur="500"/>
                                        <p:tgtEl>
                                          <p:spTgt spid="206">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Class="entr" nodeType="clickEffect" presetID="10" grpId="1" fill="hold">
                                  <p:stCondLst>
                                    <p:cond delay="0"/>
                                  </p:stCondLst>
                                  <p:iterate type="el" backwards="0">
                                    <p:tmAbs val="0"/>
                                  </p:iterate>
                                  <p:childTnLst>
                                    <p:set>
                                      <p:cBhvr>
                                        <p:cTn id="23" fill="hold"/>
                                        <p:tgtEl>
                                          <p:spTgt spid="206">
                                            <p:txEl>
                                              <p:pRg st="3" end="3"/>
                                            </p:txEl>
                                          </p:spTgt>
                                        </p:tgtEl>
                                        <p:attrNameLst>
                                          <p:attrName>style.visibility</p:attrName>
                                        </p:attrNameLst>
                                      </p:cBhvr>
                                      <p:to>
                                        <p:strVal val="visible"/>
                                      </p:to>
                                    </p:set>
                                    <p:animEffect filter="fade" transition="in">
                                      <p:cBhvr>
                                        <p:cTn id="24" dur="500"/>
                                        <p:tgtEl>
                                          <p:spTgt spid="206">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Class="entr" nodeType="clickEffect" presetID="10" grpId="1" fill="hold">
                                  <p:stCondLst>
                                    <p:cond delay="0"/>
                                  </p:stCondLst>
                                  <p:iterate type="el" backwards="0">
                                    <p:tmAbs val="0"/>
                                  </p:iterate>
                                  <p:childTnLst>
                                    <p:set>
                                      <p:cBhvr>
                                        <p:cTn id="28" fill="hold"/>
                                        <p:tgtEl>
                                          <p:spTgt spid="206">
                                            <p:txEl>
                                              <p:pRg st="4" end="4"/>
                                            </p:txEl>
                                          </p:spTgt>
                                        </p:tgtEl>
                                        <p:attrNameLst>
                                          <p:attrName>style.visibility</p:attrName>
                                        </p:attrNameLst>
                                      </p:cBhvr>
                                      <p:to>
                                        <p:strVal val="visible"/>
                                      </p:to>
                                    </p:set>
                                    <p:animEffect filter="fade" transition="in">
                                      <p:cBhvr>
                                        <p:cTn id="29" dur="500"/>
                                        <p:tgtEl>
                                          <p:spTgt spid="206">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Class="entr" nodeType="clickEffect" presetID="10" grpId="1" fill="hold">
                                  <p:stCondLst>
                                    <p:cond delay="0"/>
                                  </p:stCondLst>
                                  <p:iterate type="el" backwards="0">
                                    <p:tmAbs val="0"/>
                                  </p:iterate>
                                  <p:childTnLst>
                                    <p:set>
                                      <p:cBhvr>
                                        <p:cTn id="33" fill="hold"/>
                                        <p:tgtEl>
                                          <p:spTgt spid="206">
                                            <p:txEl>
                                              <p:pRg st="5" end="5"/>
                                            </p:txEl>
                                          </p:spTgt>
                                        </p:tgtEl>
                                        <p:attrNameLst>
                                          <p:attrName>style.visibility</p:attrName>
                                        </p:attrNameLst>
                                      </p:cBhvr>
                                      <p:to>
                                        <p:strVal val="visible"/>
                                      </p:to>
                                    </p:set>
                                    <p:animEffect filter="fade" transition="in">
                                      <p:cBhvr>
                                        <p:cTn id="34" dur="500"/>
                                        <p:tgtEl>
                                          <p:spTgt spid="206">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Class="entr" nodeType="clickEffect" presetID="10" grpId="1" fill="hold">
                                  <p:stCondLst>
                                    <p:cond delay="0"/>
                                  </p:stCondLst>
                                  <p:iterate type="el" backwards="0">
                                    <p:tmAbs val="0"/>
                                  </p:iterate>
                                  <p:childTnLst>
                                    <p:set>
                                      <p:cBhvr>
                                        <p:cTn id="38" fill="hold"/>
                                        <p:tgtEl>
                                          <p:spTgt spid="206">
                                            <p:txEl>
                                              <p:pRg st="6" end="6"/>
                                            </p:txEl>
                                          </p:spTgt>
                                        </p:tgtEl>
                                        <p:attrNameLst>
                                          <p:attrName>style.visibility</p:attrName>
                                        </p:attrNameLst>
                                      </p:cBhvr>
                                      <p:to>
                                        <p:strVal val="visible"/>
                                      </p:to>
                                    </p:set>
                                    <p:animEffect filter="fade" transition="in">
                                      <p:cBhvr>
                                        <p:cTn id="39" dur="500"/>
                                        <p:tgtEl>
                                          <p:spTgt spid="206">
                                            <p:txEl>
                                              <p:pRg st="6" end="6"/>
                                            </p:txEl>
                                          </p:spTgt>
                                        </p:tgtEl>
                                      </p:cBhvr>
                                    </p:animEffect>
                                  </p:childTnLst>
                                </p:cTn>
                              </p:par>
                            </p:childTnLst>
                          </p:cTn>
                        </p:par>
                      </p:childTnLst>
                    </p:cTn>
                  </p:par>
                  <p:par>
                    <p:cTn id="40" fill="hold">
                      <p:stCondLst>
                        <p:cond delay="indefinite"/>
                      </p:stCondLst>
                      <p:childTnLst>
                        <p:par>
                          <p:cTn id="41" fill="hold">
                            <p:stCondLst>
                              <p:cond delay="0"/>
                            </p:stCondLst>
                            <p:childTnLst>
                              <p:par>
                                <p:cTn id="42" presetClass="entr" nodeType="clickEffect" presetID="10" grpId="1" fill="hold">
                                  <p:stCondLst>
                                    <p:cond delay="0"/>
                                  </p:stCondLst>
                                  <p:iterate type="el" backwards="0">
                                    <p:tmAbs val="0"/>
                                  </p:iterate>
                                  <p:childTnLst>
                                    <p:set>
                                      <p:cBhvr>
                                        <p:cTn id="43" fill="hold"/>
                                        <p:tgtEl>
                                          <p:spTgt spid="206">
                                            <p:txEl>
                                              <p:pRg st="7" end="7"/>
                                            </p:txEl>
                                          </p:spTgt>
                                        </p:tgtEl>
                                        <p:attrNameLst>
                                          <p:attrName>style.visibility</p:attrName>
                                        </p:attrNameLst>
                                      </p:cBhvr>
                                      <p:to>
                                        <p:strVal val="visible"/>
                                      </p:to>
                                    </p:set>
                                    <p:animEffect filter="fade" transition="in">
                                      <p:cBhvr>
                                        <p:cTn id="44" dur="500"/>
                                        <p:tgtEl>
                                          <p:spTgt spid="206">
                                            <p:txEl>
                                              <p:pRg st="7" end="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06" grpId="1"/>
    </p:bldLst>
  </p:timing>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8" name="Shape 100"/>
          <p:cNvSpPr txBox="1"/>
          <p:nvPr>
            <p:ph type="title"/>
          </p:nvPr>
        </p:nvSpPr>
        <p:spPr>
          <a:xfrm>
            <a:off x="1066800" y="-17365"/>
            <a:ext cx="10058400" cy="1737362"/>
          </a:xfrm>
          <a:prstGeom prst="rect">
            <a:avLst/>
          </a:prstGeom>
        </p:spPr>
        <p:txBody>
          <a:bodyPr/>
          <a:lstStyle>
            <a:lvl1pPr>
              <a:defRPr spc="-100"/>
            </a:lvl1pPr>
          </a:lstStyle>
          <a:p>
            <a:pPr/>
            <a:r>
              <a:t>Reglerne</a:t>
            </a:r>
          </a:p>
        </p:txBody>
      </p:sp>
      <p:sp>
        <p:nvSpPr>
          <p:cNvPr id="209" name="Shape 101"/>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210" name="Shape 102"/>
          <p:cNvSpPr txBox="1"/>
          <p:nvPr>
            <p:ph type="body" sz="half" idx="1"/>
          </p:nvPr>
        </p:nvSpPr>
        <p:spPr>
          <a:xfrm>
            <a:off x="2268666" y="2425389"/>
            <a:ext cx="7654667" cy="3787176"/>
          </a:xfrm>
          <a:prstGeom prst="rect">
            <a:avLst/>
          </a:prstGeom>
        </p:spPr>
        <p:txBody>
          <a:bodyPr/>
          <a:lstStyle/>
          <a:p>
            <a:pPr defTabSz="457200">
              <a:lnSpc>
                <a:spcPct val="120000"/>
              </a:lnSpc>
              <a:spcBef>
                <a:spcPts val="1000"/>
              </a:spcBef>
              <a:defRPr cap="none" sz="1800">
                <a:solidFill>
                  <a:srgbClr val="003B41"/>
                </a:solidFill>
              </a:defRPr>
            </a:pPr>
            <a:r>
              <a:t>Reglerne omkring billeder og video i persondataforordningen (GDPR) </a:t>
            </a:r>
            <a:br/>
            <a:r>
              <a:t>er ret komplekse. Generelt kan man sige, at det drejer sig om:</a:t>
            </a:r>
          </a:p>
          <a:p>
            <a:pPr defTabSz="457200">
              <a:lnSpc>
                <a:spcPct val="120000"/>
              </a:lnSpc>
              <a:spcBef>
                <a:spcPts val="1000"/>
              </a:spcBef>
              <a:defRPr cap="none" sz="1800">
                <a:solidFill>
                  <a:srgbClr val="003B41"/>
                </a:solidFill>
              </a:defRPr>
            </a:pPr>
          </a:p>
          <a:p>
            <a:pPr marL="180472" indent="-180472" defTabSz="457200">
              <a:lnSpc>
                <a:spcPct val="120000"/>
              </a:lnSpc>
              <a:spcBef>
                <a:spcPts val="1000"/>
              </a:spcBef>
              <a:buSzPct val="100000"/>
              <a:buChar char="•"/>
              <a:defRPr cap="none" sz="1800">
                <a:solidFill>
                  <a:srgbClr val="003B41"/>
                </a:solidFill>
              </a:defRPr>
            </a:pPr>
            <a:r>
              <a:t>At have et lovligt grundlag for at bruge billederne og/eller videoen.</a:t>
            </a:r>
          </a:p>
          <a:p>
            <a:pPr marL="180472" indent="-180472" defTabSz="457200">
              <a:lnSpc>
                <a:spcPct val="120000"/>
              </a:lnSpc>
              <a:spcBef>
                <a:spcPts val="1000"/>
              </a:spcBef>
              <a:buSzPct val="100000"/>
              <a:buChar char="•"/>
              <a:defRPr cap="none" sz="1800">
                <a:solidFill>
                  <a:srgbClr val="003B41"/>
                </a:solidFill>
              </a:defRPr>
            </a:pPr>
            <a:r>
              <a:t>For at det er lovligt, kræver det et samtykke.</a:t>
            </a:r>
          </a:p>
          <a:p>
            <a:pPr marL="180472" indent="-180472" defTabSz="457200">
              <a:lnSpc>
                <a:spcPct val="120000"/>
              </a:lnSpc>
              <a:spcBef>
                <a:spcPts val="1000"/>
              </a:spcBef>
              <a:buSzPct val="100000"/>
              <a:buChar char="•"/>
              <a:defRPr cap="none" sz="1800">
                <a:solidFill>
                  <a:srgbClr val="003B41"/>
                </a:solidFill>
              </a:defRPr>
            </a:pPr>
            <a:r>
              <a:t>Samtykket skal kunne dokumenteres</a:t>
            </a:r>
          </a:p>
          <a:p>
            <a:pPr marL="180472" indent="-180472" defTabSz="457200">
              <a:lnSpc>
                <a:spcPct val="120000"/>
              </a:lnSpc>
              <a:spcBef>
                <a:spcPts val="1000"/>
              </a:spcBef>
              <a:buSzPct val="100000"/>
              <a:buChar char="•"/>
              <a:defRPr cap="none" sz="1800">
                <a:solidFill>
                  <a:srgbClr val="003B41"/>
                </a:solidFill>
              </a:defRPr>
            </a:pPr>
            <a:r>
              <a:t>Det skal også være muligt til enhver tid at trække et samtykke tilbage.</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4" presetID="2" grpId="1" fill="hold">
                                  <p:stCondLst>
                                    <p:cond delay="0"/>
                                  </p:stCondLst>
                                  <p:iterate type="el" backwards="0">
                                    <p:tmAbs val="0"/>
                                  </p:iterate>
                                  <p:childTnLst>
                                    <p:set>
                                      <p:cBhvr>
                                        <p:cTn id="6" fill="hold"/>
                                        <p:tgtEl>
                                          <p:spTgt spid="210">
                                            <p:bg/>
                                          </p:spTgt>
                                        </p:tgtEl>
                                        <p:attrNameLst>
                                          <p:attrName>style.visibility</p:attrName>
                                        </p:attrNameLst>
                                      </p:cBhvr>
                                      <p:to>
                                        <p:strVal val="visible"/>
                                      </p:to>
                                    </p:set>
                                    <p:anim calcmode="lin" valueType="num">
                                      <p:cBhvr>
                                        <p:cTn id="7" dur="500" fill="hold"/>
                                        <p:tgtEl>
                                          <p:spTgt spid="210">
                                            <p:bg/>
                                          </p:spTgt>
                                        </p:tgtEl>
                                        <p:attrNameLst>
                                          <p:attrName>ppt_x</p:attrName>
                                        </p:attrNameLst>
                                      </p:cBhvr>
                                      <p:tavLst>
                                        <p:tav tm="0">
                                          <p:val>
                                            <p:strVal val="#ppt_x"/>
                                          </p:val>
                                        </p:tav>
                                        <p:tav tm="100000">
                                          <p:val>
                                            <p:strVal val="#ppt_x"/>
                                          </p:val>
                                        </p:tav>
                                      </p:tavLst>
                                    </p:anim>
                                    <p:anim calcmode="lin" valueType="num">
                                      <p:cBhvr>
                                        <p:cTn id="8" dur="500" fill="hold"/>
                                        <p:tgtEl>
                                          <p:spTgt spid="210">
                                            <p:bg/>
                                          </p:spTgt>
                                        </p:tgtEl>
                                        <p:attrNameLst>
                                          <p:attrName>ppt_y</p:attrName>
                                        </p:attrNameLst>
                                      </p:cBhvr>
                                      <p:tavLst>
                                        <p:tav tm="0">
                                          <p:val>
                                            <p:strVal val="1+#ppt_h/2"/>
                                          </p:val>
                                        </p:tav>
                                        <p:tav tm="100000">
                                          <p:val>
                                            <p:strVal val="#ppt_y"/>
                                          </p:val>
                                        </p:tav>
                                      </p:tavLst>
                                    </p:anim>
                                  </p:childTnLst>
                                </p:cTn>
                              </p:par>
                              <p:par>
                                <p:cTn id="9" presetClass="entr" nodeType="withEffect" presetSubtype="4" presetID="2" grpId="1" fill="hold">
                                  <p:stCondLst>
                                    <p:cond delay="0"/>
                                  </p:stCondLst>
                                  <p:iterate type="el" backwards="0">
                                    <p:tmAbs val="0"/>
                                  </p:iterate>
                                  <p:childTnLst>
                                    <p:set>
                                      <p:cBhvr>
                                        <p:cTn id="10" fill="hold"/>
                                        <p:tgtEl>
                                          <p:spTgt spid="210">
                                            <p:txEl>
                                              <p:pRg st="0" end="0"/>
                                            </p:txEl>
                                          </p:spTgt>
                                        </p:tgtEl>
                                        <p:attrNameLst>
                                          <p:attrName>style.visibility</p:attrName>
                                        </p:attrNameLst>
                                      </p:cBhvr>
                                      <p:to>
                                        <p:strVal val="visible"/>
                                      </p:to>
                                    </p:set>
                                    <p:anim calcmode="lin" valueType="num">
                                      <p:cBhvr>
                                        <p:cTn id="11" dur="500" fill="hold"/>
                                        <p:tgtEl>
                                          <p:spTgt spid="210">
                                            <p:txEl>
                                              <p:pRg st="0" end="0"/>
                                            </p:txEl>
                                          </p:spTgt>
                                        </p:tgtEl>
                                        <p:attrNameLst>
                                          <p:attrName>ppt_x</p:attrName>
                                        </p:attrNameLst>
                                      </p:cBhvr>
                                      <p:tavLst>
                                        <p:tav tm="0">
                                          <p:val>
                                            <p:strVal val="#ppt_x"/>
                                          </p:val>
                                        </p:tav>
                                        <p:tav tm="100000">
                                          <p:val>
                                            <p:strVal val="#ppt_x"/>
                                          </p:val>
                                        </p:tav>
                                      </p:tavLst>
                                    </p:anim>
                                    <p:anim calcmode="lin" valueType="num">
                                      <p:cBhvr>
                                        <p:cTn id="12" dur="500" fill="hold"/>
                                        <p:tgtEl>
                                          <p:spTgt spid="210">
                                            <p:txEl>
                                              <p:pRg st="0" end="0"/>
                                            </p:txEl>
                                          </p:spTgt>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Class="entr" nodeType="afterEffect" presetSubtype="4" presetID="2" grpId="1" fill="hold">
                                  <p:stCondLst>
                                    <p:cond delay="0"/>
                                  </p:stCondLst>
                                  <p:iterate type="el" backwards="0">
                                    <p:tmAbs val="0"/>
                                  </p:iterate>
                                  <p:childTnLst>
                                    <p:set>
                                      <p:cBhvr>
                                        <p:cTn id="15" fill="hold"/>
                                        <p:tgtEl>
                                          <p:spTgt spid="210">
                                            <p:txEl>
                                              <p:pRg st="1" end="1"/>
                                            </p:txEl>
                                          </p:spTgt>
                                        </p:tgtEl>
                                        <p:attrNameLst>
                                          <p:attrName>style.visibility</p:attrName>
                                        </p:attrNameLst>
                                      </p:cBhvr>
                                      <p:to>
                                        <p:strVal val="visible"/>
                                      </p:to>
                                    </p:set>
                                    <p:anim calcmode="lin" valueType="num">
                                      <p:cBhvr>
                                        <p:cTn id="16" dur="500" fill="hold"/>
                                        <p:tgtEl>
                                          <p:spTgt spid="210">
                                            <p:txEl>
                                              <p:pRg st="1" end="1"/>
                                            </p:txEl>
                                          </p:spTgt>
                                        </p:tgtEl>
                                        <p:attrNameLst>
                                          <p:attrName>ppt_x</p:attrName>
                                        </p:attrNameLst>
                                      </p:cBhvr>
                                      <p:tavLst>
                                        <p:tav tm="0">
                                          <p:val>
                                            <p:strVal val="#ppt_x"/>
                                          </p:val>
                                        </p:tav>
                                        <p:tav tm="100000">
                                          <p:val>
                                            <p:strVal val="#ppt_x"/>
                                          </p:val>
                                        </p:tav>
                                      </p:tavLst>
                                    </p:anim>
                                    <p:anim calcmode="lin" valueType="num">
                                      <p:cBhvr>
                                        <p:cTn id="17" dur="500" fill="hold"/>
                                        <p:tgtEl>
                                          <p:spTgt spid="2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Class="entr" nodeType="clickEffect" presetSubtype="4" presetID="2" grpId="1" fill="hold">
                                  <p:stCondLst>
                                    <p:cond delay="0"/>
                                  </p:stCondLst>
                                  <p:iterate type="el" backwards="0">
                                    <p:tmAbs val="0"/>
                                  </p:iterate>
                                  <p:childTnLst>
                                    <p:set>
                                      <p:cBhvr>
                                        <p:cTn id="21" fill="hold"/>
                                        <p:tgtEl>
                                          <p:spTgt spid="210">
                                            <p:txEl>
                                              <p:pRg st="2" end="2"/>
                                            </p:txEl>
                                          </p:spTgt>
                                        </p:tgtEl>
                                        <p:attrNameLst>
                                          <p:attrName>style.visibility</p:attrName>
                                        </p:attrNameLst>
                                      </p:cBhvr>
                                      <p:to>
                                        <p:strVal val="visible"/>
                                      </p:to>
                                    </p:set>
                                    <p:anim calcmode="lin" valueType="num">
                                      <p:cBhvr>
                                        <p:cTn id="22" dur="500" fill="hold"/>
                                        <p:tgtEl>
                                          <p:spTgt spid="210">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2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Class="entr" nodeType="clickEffect" presetSubtype="4" presetID="2" grpId="1" fill="hold">
                                  <p:stCondLst>
                                    <p:cond delay="0"/>
                                  </p:stCondLst>
                                  <p:iterate type="el" backwards="0">
                                    <p:tmAbs val="0"/>
                                  </p:iterate>
                                  <p:childTnLst>
                                    <p:set>
                                      <p:cBhvr>
                                        <p:cTn id="27" fill="hold"/>
                                        <p:tgtEl>
                                          <p:spTgt spid="210">
                                            <p:txEl>
                                              <p:pRg st="3" end="3"/>
                                            </p:txEl>
                                          </p:spTgt>
                                        </p:tgtEl>
                                        <p:attrNameLst>
                                          <p:attrName>style.visibility</p:attrName>
                                        </p:attrNameLst>
                                      </p:cBhvr>
                                      <p:to>
                                        <p:strVal val="visible"/>
                                      </p:to>
                                    </p:set>
                                    <p:anim calcmode="lin" valueType="num">
                                      <p:cBhvr>
                                        <p:cTn id="28" dur="500" fill="hold"/>
                                        <p:tgtEl>
                                          <p:spTgt spid="210">
                                            <p:txEl>
                                              <p:pRg st="3" end="3"/>
                                            </p:txEl>
                                          </p:spTgt>
                                        </p:tgtEl>
                                        <p:attrNameLst>
                                          <p:attrName>ppt_x</p:attrName>
                                        </p:attrNameLst>
                                      </p:cBhvr>
                                      <p:tavLst>
                                        <p:tav tm="0">
                                          <p:val>
                                            <p:strVal val="#ppt_x"/>
                                          </p:val>
                                        </p:tav>
                                        <p:tav tm="100000">
                                          <p:val>
                                            <p:strVal val="#ppt_x"/>
                                          </p:val>
                                        </p:tav>
                                      </p:tavLst>
                                    </p:anim>
                                    <p:anim calcmode="lin" valueType="num">
                                      <p:cBhvr>
                                        <p:cTn id="29" dur="500" fill="hold"/>
                                        <p:tgtEl>
                                          <p:spTgt spid="2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Class="entr" nodeType="clickEffect" presetSubtype="4" presetID="2" grpId="1" fill="hold">
                                  <p:stCondLst>
                                    <p:cond delay="0"/>
                                  </p:stCondLst>
                                  <p:iterate type="el" backwards="0">
                                    <p:tmAbs val="0"/>
                                  </p:iterate>
                                  <p:childTnLst>
                                    <p:set>
                                      <p:cBhvr>
                                        <p:cTn id="33" fill="hold"/>
                                        <p:tgtEl>
                                          <p:spTgt spid="210">
                                            <p:txEl>
                                              <p:pRg st="4" end="4"/>
                                            </p:txEl>
                                          </p:spTgt>
                                        </p:tgtEl>
                                        <p:attrNameLst>
                                          <p:attrName>style.visibility</p:attrName>
                                        </p:attrNameLst>
                                      </p:cBhvr>
                                      <p:to>
                                        <p:strVal val="visible"/>
                                      </p:to>
                                    </p:set>
                                    <p:anim calcmode="lin" valueType="num">
                                      <p:cBhvr>
                                        <p:cTn id="34" dur="500" fill="hold"/>
                                        <p:tgtEl>
                                          <p:spTgt spid="210">
                                            <p:txEl>
                                              <p:pRg st="4" end="4"/>
                                            </p:txEl>
                                          </p:spTgt>
                                        </p:tgtEl>
                                        <p:attrNameLst>
                                          <p:attrName>ppt_x</p:attrName>
                                        </p:attrNameLst>
                                      </p:cBhvr>
                                      <p:tavLst>
                                        <p:tav tm="0">
                                          <p:val>
                                            <p:strVal val="#ppt_x"/>
                                          </p:val>
                                        </p:tav>
                                        <p:tav tm="100000">
                                          <p:val>
                                            <p:strVal val="#ppt_x"/>
                                          </p:val>
                                        </p:tav>
                                      </p:tavLst>
                                    </p:anim>
                                    <p:anim calcmode="lin" valueType="num">
                                      <p:cBhvr>
                                        <p:cTn id="35" dur="500" fill="hold"/>
                                        <p:tgtEl>
                                          <p:spTgt spid="21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Class="entr" nodeType="clickEffect" presetSubtype="4" presetID="2" grpId="1" fill="hold">
                                  <p:stCondLst>
                                    <p:cond delay="0"/>
                                  </p:stCondLst>
                                  <p:iterate type="el" backwards="0">
                                    <p:tmAbs val="0"/>
                                  </p:iterate>
                                  <p:childTnLst>
                                    <p:set>
                                      <p:cBhvr>
                                        <p:cTn id="39" fill="hold"/>
                                        <p:tgtEl>
                                          <p:spTgt spid="210">
                                            <p:txEl>
                                              <p:pRg st="5" end="5"/>
                                            </p:txEl>
                                          </p:spTgt>
                                        </p:tgtEl>
                                        <p:attrNameLst>
                                          <p:attrName>style.visibility</p:attrName>
                                        </p:attrNameLst>
                                      </p:cBhvr>
                                      <p:to>
                                        <p:strVal val="visible"/>
                                      </p:to>
                                    </p:set>
                                    <p:anim calcmode="lin" valueType="num">
                                      <p:cBhvr>
                                        <p:cTn id="40" dur="500" fill="hold"/>
                                        <p:tgtEl>
                                          <p:spTgt spid="210">
                                            <p:txEl>
                                              <p:pRg st="5" end="5"/>
                                            </p:txEl>
                                          </p:spTgt>
                                        </p:tgtEl>
                                        <p:attrNameLst>
                                          <p:attrName>ppt_x</p:attrName>
                                        </p:attrNameLst>
                                      </p:cBhvr>
                                      <p:tavLst>
                                        <p:tav tm="0">
                                          <p:val>
                                            <p:strVal val="#ppt_x"/>
                                          </p:val>
                                        </p:tav>
                                        <p:tav tm="100000">
                                          <p:val>
                                            <p:strVal val="#ppt_x"/>
                                          </p:val>
                                        </p:tav>
                                      </p:tavLst>
                                    </p:anim>
                                    <p:anim calcmode="lin" valueType="num">
                                      <p:cBhvr>
                                        <p:cTn id="41" dur="500" fill="hold"/>
                                        <p:tgtEl>
                                          <p:spTgt spid="21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10" grpId="1"/>
    </p:bld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2" name="Shape 104"/>
          <p:cNvSpPr txBox="1"/>
          <p:nvPr>
            <p:ph type="title"/>
          </p:nvPr>
        </p:nvSpPr>
        <p:spPr>
          <a:xfrm>
            <a:off x="1066800" y="-17365"/>
            <a:ext cx="10058400" cy="1737362"/>
          </a:xfrm>
          <a:prstGeom prst="rect">
            <a:avLst/>
          </a:prstGeom>
        </p:spPr>
        <p:txBody>
          <a:bodyPr/>
          <a:lstStyle>
            <a:lvl1pPr>
              <a:defRPr spc="-100"/>
            </a:lvl1pPr>
          </a:lstStyle>
          <a:p>
            <a:pPr/>
            <a:r>
              <a:t>Offentliggørelse af billeder og video</a:t>
            </a:r>
          </a:p>
        </p:txBody>
      </p:sp>
      <p:sp>
        <p:nvSpPr>
          <p:cNvPr id="213" name="Shape 105"/>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214" name="Shape 106"/>
          <p:cNvSpPr txBox="1"/>
          <p:nvPr>
            <p:ph type="body" sz="half" idx="1"/>
          </p:nvPr>
        </p:nvSpPr>
        <p:spPr>
          <a:xfrm>
            <a:off x="5450297" y="2813150"/>
            <a:ext cx="5610403" cy="3486620"/>
          </a:xfrm>
          <a:prstGeom prst="rect">
            <a:avLst/>
          </a:prstGeom>
        </p:spPr>
        <p:txBody>
          <a:bodyPr/>
          <a:lstStyle/>
          <a:p>
            <a:pPr marL="170445" indent="-170445" defTabSz="388620">
              <a:lnSpc>
                <a:spcPct val="120000"/>
              </a:lnSpc>
              <a:spcBef>
                <a:spcPts val="800"/>
              </a:spcBef>
              <a:buSzPct val="100000"/>
              <a:buChar char="•"/>
              <a:defRPr cap="none" sz="1700">
                <a:solidFill>
                  <a:srgbClr val="003B41"/>
                </a:solidFill>
              </a:defRPr>
            </a:pPr>
            <a:r>
              <a:t>Med vores smartphones bruger vi ofte video og billeder til at dokumentere, når vi ser noget sjovt eller spændende eller som dokumentation i vores arbejde. </a:t>
            </a:r>
          </a:p>
          <a:p>
            <a:pPr marL="153401" indent="-153401" defTabSz="388620">
              <a:lnSpc>
                <a:spcPct val="120000"/>
              </a:lnSpc>
              <a:spcBef>
                <a:spcPts val="800"/>
              </a:spcBef>
              <a:buSzPct val="100000"/>
              <a:buChar char="•"/>
              <a:defRPr cap="none" sz="1700">
                <a:solidFill>
                  <a:srgbClr val="003B41"/>
                </a:solidFill>
              </a:defRPr>
            </a:pPr>
          </a:p>
          <a:p>
            <a:pPr marL="170445" indent="-170445" defTabSz="388620">
              <a:lnSpc>
                <a:spcPct val="120000"/>
              </a:lnSpc>
              <a:spcBef>
                <a:spcPts val="800"/>
              </a:spcBef>
              <a:buSzPct val="100000"/>
              <a:buChar char="•"/>
              <a:defRPr cap="none" sz="1700">
                <a:solidFill>
                  <a:srgbClr val="003B41"/>
                </a:solidFill>
              </a:defRPr>
            </a:pPr>
            <a:r>
              <a:t>Sådan en offentliggørelse er behandling af persondata. Derfor skal man altid have samtykke fra de personer, der optræder på billedet, samt et lovligt grundlag.</a:t>
            </a:r>
          </a:p>
          <a:p>
            <a:pPr marL="153401" indent="-153401" defTabSz="388620">
              <a:lnSpc>
                <a:spcPct val="120000"/>
              </a:lnSpc>
              <a:spcBef>
                <a:spcPts val="800"/>
              </a:spcBef>
              <a:buSzPct val="100000"/>
              <a:buChar char="•"/>
              <a:defRPr cap="none" sz="1700">
                <a:solidFill>
                  <a:srgbClr val="003B41"/>
                </a:solidFill>
              </a:defRPr>
            </a:pPr>
          </a:p>
          <a:p>
            <a:pPr marL="170445" indent="-170445" defTabSz="388620">
              <a:lnSpc>
                <a:spcPct val="120000"/>
              </a:lnSpc>
              <a:spcBef>
                <a:spcPts val="800"/>
              </a:spcBef>
              <a:buSzPct val="100000"/>
              <a:buChar char="•"/>
              <a:defRPr cap="none" sz="1700">
                <a:solidFill>
                  <a:srgbClr val="003B41"/>
                </a:solidFill>
              </a:defRPr>
            </a:pPr>
            <a:r>
              <a:t>Samtykke kan til enhver tid trækkes tilbage.</a:t>
            </a:r>
          </a:p>
        </p:txBody>
      </p:sp>
      <p:grpSp>
        <p:nvGrpSpPr>
          <p:cNvPr id="217" name="Group 109"/>
          <p:cNvGrpSpPr/>
          <p:nvPr/>
        </p:nvGrpSpPr>
        <p:grpSpPr>
          <a:xfrm>
            <a:off x="1358209" y="2679471"/>
            <a:ext cx="3495825" cy="3174806"/>
            <a:chOff x="0" y="0"/>
            <a:chExt cx="3495824" cy="3174804"/>
          </a:xfrm>
        </p:grpSpPr>
        <p:pic>
          <p:nvPicPr>
            <p:cNvPr id="215" name="image4.png" descr="image4.png"/>
            <p:cNvPicPr>
              <a:picLocks noChangeAspect="1"/>
            </p:cNvPicPr>
            <p:nvPr/>
          </p:nvPicPr>
          <p:blipFill>
            <a:blip r:embed="rId2">
              <a:extLst/>
            </a:blip>
            <a:srcRect l="28918" t="13078" r="29041" b="10050"/>
            <a:stretch>
              <a:fillRect/>
            </a:stretch>
          </p:blipFill>
          <p:spPr>
            <a:xfrm rot="625212">
              <a:off x="1467232" y="1190978"/>
              <a:ext cx="1878681" cy="1829014"/>
            </a:xfrm>
            <a:prstGeom prst="rect">
              <a:avLst/>
            </a:prstGeom>
            <a:ln w="12700" cap="flat">
              <a:noFill/>
              <a:miter lim="400000"/>
            </a:ln>
            <a:effectLst/>
          </p:spPr>
        </p:pic>
        <p:pic>
          <p:nvPicPr>
            <p:cNvPr id="216" name="image5.png" descr="image5.png"/>
            <p:cNvPicPr>
              <a:picLocks noChangeAspect="1"/>
            </p:cNvPicPr>
            <p:nvPr/>
          </p:nvPicPr>
          <p:blipFill>
            <a:blip r:embed="rId3">
              <a:extLst/>
            </a:blip>
            <a:stretch>
              <a:fillRect/>
            </a:stretch>
          </p:blipFill>
          <p:spPr>
            <a:xfrm rot="20766365">
              <a:off x="170336" y="170336"/>
              <a:ext cx="1615584" cy="1615584"/>
            </a:xfrm>
            <a:prstGeom prst="rect">
              <a:avLst/>
            </a:prstGeom>
            <a:ln w="12700" cap="flat">
              <a:noFill/>
              <a:miter lim="400000"/>
            </a:ln>
            <a:effectLst/>
          </p:spPr>
        </p:pic>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4" presetID="2" grpId="1" fill="hold">
                                  <p:stCondLst>
                                    <p:cond delay="0"/>
                                  </p:stCondLst>
                                  <p:iterate type="el" backwards="0">
                                    <p:tmAbs val="0"/>
                                  </p:iterate>
                                  <p:childTnLst>
                                    <p:set>
                                      <p:cBhvr>
                                        <p:cTn id="6" fill="hold"/>
                                        <p:tgtEl>
                                          <p:spTgt spid="214">
                                            <p:bg/>
                                          </p:spTgt>
                                        </p:tgtEl>
                                        <p:attrNameLst>
                                          <p:attrName>style.visibility</p:attrName>
                                        </p:attrNameLst>
                                      </p:cBhvr>
                                      <p:to>
                                        <p:strVal val="visible"/>
                                      </p:to>
                                    </p:set>
                                    <p:anim calcmode="lin" valueType="num">
                                      <p:cBhvr>
                                        <p:cTn id="7" dur="500" fill="hold"/>
                                        <p:tgtEl>
                                          <p:spTgt spid="214">
                                            <p:bg/>
                                          </p:spTgt>
                                        </p:tgtEl>
                                        <p:attrNameLst>
                                          <p:attrName>ppt_x</p:attrName>
                                        </p:attrNameLst>
                                      </p:cBhvr>
                                      <p:tavLst>
                                        <p:tav tm="0">
                                          <p:val>
                                            <p:strVal val="#ppt_x"/>
                                          </p:val>
                                        </p:tav>
                                        <p:tav tm="100000">
                                          <p:val>
                                            <p:strVal val="#ppt_x"/>
                                          </p:val>
                                        </p:tav>
                                      </p:tavLst>
                                    </p:anim>
                                    <p:anim calcmode="lin" valueType="num">
                                      <p:cBhvr>
                                        <p:cTn id="8" dur="500" fill="hold"/>
                                        <p:tgtEl>
                                          <p:spTgt spid="214">
                                            <p:bg/>
                                          </p:spTgt>
                                        </p:tgtEl>
                                        <p:attrNameLst>
                                          <p:attrName>ppt_y</p:attrName>
                                        </p:attrNameLst>
                                      </p:cBhvr>
                                      <p:tavLst>
                                        <p:tav tm="0">
                                          <p:val>
                                            <p:strVal val="1+#ppt_h/2"/>
                                          </p:val>
                                        </p:tav>
                                        <p:tav tm="100000">
                                          <p:val>
                                            <p:strVal val="#ppt_y"/>
                                          </p:val>
                                        </p:tav>
                                      </p:tavLst>
                                    </p:anim>
                                  </p:childTnLst>
                                </p:cTn>
                              </p:par>
                              <p:par>
                                <p:cTn id="9" presetClass="entr" nodeType="withEffect" presetSubtype="4" presetID="2" grpId="1" fill="hold">
                                  <p:stCondLst>
                                    <p:cond delay="0"/>
                                  </p:stCondLst>
                                  <p:iterate type="el" backwards="0">
                                    <p:tmAbs val="0"/>
                                  </p:iterate>
                                  <p:childTnLst>
                                    <p:set>
                                      <p:cBhvr>
                                        <p:cTn id="10" fill="hold"/>
                                        <p:tgtEl>
                                          <p:spTgt spid="214">
                                            <p:txEl>
                                              <p:pRg st="0" end="0"/>
                                            </p:txEl>
                                          </p:spTgt>
                                        </p:tgtEl>
                                        <p:attrNameLst>
                                          <p:attrName>style.visibility</p:attrName>
                                        </p:attrNameLst>
                                      </p:cBhvr>
                                      <p:to>
                                        <p:strVal val="visible"/>
                                      </p:to>
                                    </p:set>
                                    <p:anim calcmode="lin" valueType="num">
                                      <p:cBhvr>
                                        <p:cTn id="11" dur="500" fill="hold"/>
                                        <p:tgtEl>
                                          <p:spTgt spid="214">
                                            <p:txEl>
                                              <p:pRg st="0" end="0"/>
                                            </p:txEl>
                                          </p:spTgt>
                                        </p:tgtEl>
                                        <p:attrNameLst>
                                          <p:attrName>ppt_x</p:attrName>
                                        </p:attrNameLst>
                                      </p:cBhvr>
                                      <p:tavLst>
                                        <p:tav tm="0">
                                          <p:val>
                                            <p:strVal val="#ppt_x"/>
                                          </p:val>
                                        </p:tav>
                                        <p:tav tm="100000">
                                          <p:val>
                                            <p:strVal val="#ppt_x"/>
                                          </p:val>
                                        </p:tav>
                                      </p:tavLst>
                                    </p:anim>
                                    <p:anim calcmode="lin" valueType="num">
                                      <p:cBhvr>
                                        <p:cTn id="12" dur="500" fill="hold"/>
                                        <p:tgtEl>
                                          <p:spTgt spid="214">
                                            <p:txEl>
                                              <p:pRg st="0" end="0"/>
                                            </p:txEl>
                                          </p:spTgt>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Class="entr" nodeType="afterEffect" presetSubtype="4" presetID="2" grpId="1" fill="hold">
                                  <p:stCondLst>
                                    <p:cond delay="0"/>
                                  </p:stCondLst>
                                  <p:iterate type="el" backwards="0">
                                    <p:tmAbs val="0"/>
                                  </p:iterate>
                                  <p:childTnLst>
                                    <p:set>
                                      <p:cBhvr>
                                        <p:cTn id="15" fill="hold"/>
                                        <p:tgtEl>
                                          <p:spTgt spid="214">
                                            <p:txEl>
                                              <p:pRg st="1" end="1"/>
                                            </p:txEl>
                                          </p:spTgt>
                                        </p:tgtEl>
                                        <p:attrNameLst>
                                          <p:attrName>style.visibility</p:attrName>
                                        </p:attrNameLst>
                                      </p:cBhvr>
                                      <p:to>
                                        <p:strVal val="visible"/>
                                      </p:to>
                                    </p:set>
                                    <p:anim calcmode="lin" valueType="num">
                                      <p:cBhvr>
                                        <p:cTn id="16" dur="500" fill="hold"/>
                                        <p:tgtEl>
                                          <p:spTgt spid="214">
                                            <p:txEl>
                                              <p:pRg st="1" end="1"/>
                                            </p:txEl>
                                          </p:spTgt>
                                        </p:tgtEl>
                                        <p:attrNameLst>
                                          <p:attrName>ppt_x</p:attrName>
                                        </p:attrNameLst>
                                      </p:cBhvr>
                                      <p:tavLst>
                                        <p:tav tm="0">
                                          <p:val>
                                            <p:strVal val="#ppt_x"/>
                                          </p:val>
                                        </p:tav>
                                        <p:tav tm="100000">
                                          <p:val>
                                            <p:strVal val="#ppt_x"/>
                                          </p:val>
                                        </p:tav>
                                      </p:tavLst>
                                    </p:anim>
                                    <p:anim calcmode="lin" valueType="num">
                                      <p:cBhvr>
                                        <p:cTn id="17" dur="500" fill="hold"/>
                                        <p:tgtEl>
                                          <p:spTgt spid="2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Class="entr" nodeType="clickEffect" presetSubtype="4" presetID="2" grpId="1" fill="hold">
                                  <p:stCondLst>
                                    <p:cond delay="0"/>
                                  </p:stCondLst>
                                  <p:iterate type="el" backwards="0">
                                    <p:tmAbs val="0"/>
                                  </p:iterate>
                                  <p:childTnLst>
                                    <p:set>
                                      <p:cBhvr>
                                        <p:cTn id="21" fill="hold"/>
                                        <p:tgtEl>
                                          <p:spTgt spid="214">
                                            <p:txEl>
                                              <p:pRg st="2" end="2"/>
                                            </p:txEl>
                                          </p:spTgt>
                                        </p:tgtEl>
                                        <p:attrNameLst>
                                          <p:attrName>style.visibility</p:attrName>
                                        </p:attrNameLst>
                                      </p:cBhvr>
                                      <p:to>
                                        <p:strVal val="visible"/>
                                      </p:to>
                                    </p:set>
                                    <p:anim calcmode="lin" valueType="num">
                                      <p:cBhvr>
                                        <p:cTn id="22" dur="500" fill="hold"/>
                                        <p:tgtEl>
                                          <p:spTgt spid="214">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214">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500"/>
                            </p:stCondLst>
                            <p:childTnLst>
                              <p:par>
                                <p:cTn id="25" presetClass="entr" nodeType="afterEffect" presetSubtype="4" presetID="2" grpId="1" fill="hold">
                                  <p:stCondLst>
                                    <p:cond delay="0"/>
                                  </p:stCondLst>
                                  <p:iterate type="el" backwards="0">
                                    <p:tmAbs val="0"/>
                                  </p:iterate>
                                  <p:childTnLst>
                                    <p:set>
                                      <p:cBhvr>
                                        <p:cTn id="26" fill="hold"/>
                                        <p:tgtEl>
                                          <p:spTgt spid="214">
                                            <p:txEl>
                                              <p:pRg st="3" end="3"/>
                                            </p:txEl>
                                          </p:spTgt>
                                        </p:tgtEl>
                                        <p:attrNameLst>
                                          <p:attrName>style.visibility</p:attrName>
                                        </p:attrNameLst>
                                      </p:cBhvr>
                                      <p:to>
                                        <p:strVal val="visible"/>
                                      </p:to>
                                    </p:set>
                                    <p:anim calcmode="lin" valueType="num">
                                      <p:cBhvr>
                                        <p:cTn id="27" dur="500" fill="hold"/>
                                        <p:tgtEl>
                                          <p:spTgt spid="214">
                                            <p:txEl>
                                              <p:pRg st="3" end="3"/>
                                            </p:txEl>
                                          </p:spTgt>
                                        </p:tgtEl>
                                        <p:attrNameLst>
                                          <p:attrName>ppt_x</p:attrName>
                                        </p:attrNameLst>
                                      </p:cBhvr>
                                      <p:tavLst>
                                        <p:tav tm="0">
                                          <p:val>
                                            <p:strVal val="#ppt_x"/>
                                          </p:val>
                                        </p:tav>
                                        <p:tav tm="100000">
                                          <p:val>
                                            <p:strVal val="#ppt_x"/>
                                          </p:val>
                                        </p:tav>
                                      </p:tavLst>
                                    </p:anim>
                                    <p:anim calcmode="lin" valueType="num">
                                      <p:cBhvr>
                                        <p:cTn id="28" dur="500" fill="hold"/>
                                        <p:tgtEl>
                                          <p:spTgt spid="21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Class="entr" nodeType="clickEffect" presetSubtype="4" presetID="2" grpId="1" fill="hold">
                                  <p:stCondLst>
                                    <p:cond delay="0"/>
                                  </p:stCondLst>
                                  <p:iterate type="el" backwards="0">
                                    <p:tmAbs val="0"/>
                                  </p:iterate>
                                  <p:childTnLst>
                                    <p:set>
                                      <p:cBhvr>
                                        <p:cTn id="32" fill="hold"/>
                                        <p:tgtEl>
                                          <p:spTgt spid="214">
                                            <p:txEl>
                                              <p:pRg st="4" end="4"/>
                                            </p:txEl>
                                          </p:spTgt>
                                        </p:tgtEl>
                                        <p:attrNameLst>
                                          <p:attrName>style.visibility</p:attrName>
                                        </p:attrNameLst>
                                      </p:cBhvr>
                                      <p:to>
                                        <p:strVal val="visible"/>
                                      </p:to>
                                    </p:set>
                                    <p:anim calcmode="lin" valueType="num">
                                      <p:cBhvr>
                                        <p:cTn id="33" dur="500" fill="hold"/>
                                        <p:tgtEl>
                                          <p:spTgt spid="214">
                                            <p:txEl>
                                              <p:pRg st="4" end="4"/>
                                            </p:txEl>
                                          </p:spTgt>
                                        </p:tgtEl>
                                        <p:attrNameLst>
                                          <p:attrName>ppt_x</p:attrName>
                                        </p:attrNameLst>
                                      </p:cBhvr>
                                      <p:tavLst>
                                        <p:tav tm="0">
                                          <p:val>
                                            <p:strVal val="#ppt_x"/>
                                          </p:val>
                                        </p:tav>
                                        <p:tav tm="100000">
                                          <p:val>
                                            <p:strVal val="#ppt_x"/>
                                          </p:val>
                                        </p:tav>
                                      </p:tavLst>
                                    </p:anim>
                                    <p:anim calcmode="lin" valueType="num">
                                      <p:cBhvr>
                                        <p:cTn id="34" dur="500" fill="hold"/>
                                        <p:tgtEl>
                                          <p:spTgt spid="21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14" grpId="1"/>
    </p:bld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9" name="Shape 111"/>
          <p:cNvSpPr txBox="1"/>
          <p:nvPr>
            <p:ph type="title"/>
          </p:nvPr>
        </p:nvSpPr>
        <p:spPr>
          <a:xfrm>
            <a:off x="529227" y="2356942"/>
            <a:ext cx="4252966" cy="1737363"/>
          </a:xfrm>
          <a:prstGeom prst="rect">
            <a:avLst/>
          </a:prstGeom>
        </p:spPr>
        <p:txBody>
          <a:bodyPr/>
          <a:lstStyle>
            <a:lvl1pPr algn="l">
              <a:lnSpc>
                <a:spcPct val="100000"/>
              </a:lnSpc>
              <a:defRPr spc="-100" sz="3400"/>
            </a:lvl1pPr>
          </a:lstStyle>
          <a:p>
            <a:pPr/>
            <a:r>
              <a:t>Portrætbilleder / Situationsbilleder</a:t>
            </a:r>
          </a:p>
        </p:txBody>
      </p:sp>
      <p:sp>
        <p:nvSpPr>
          <p:cNvPr id="220" name="Shape 112"/>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221" name="Shape 113"/>
          <p:cNvSpPr txBox="1"/>
          <p:nvPr/>
        </p:nvSpPr>
        <p:spPr>
          <a:xfrm>
            <a:off x="5515926" y="1085967"/>
            <a:ext cx="6269011" cy="4686066"/>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marL="140367" indent="-140367">
              <a:spcBef>
                <a:spcPts val="1000"/>
              </a:spcBef>
              <a:buClr>
                <a:srgbClr val="003B41"/>
              </a:buClr>
              <a:buSzPct val="100000"/>
              <a:buChar char="•"/>
              <a:defRPr sz="1400">
                <a:solidFill>
                  <a:srgbClr val="003B41"/>
                </a:solidFill>
                <a:latin typeface="Klint Pro Regular"/>
                <a:ea typeface="Klint Pro Regular"/>
                <a:cs typeface="Klint Pro Regular"/>
                <a:sym typeface="Klint Pro Regular"/>
              </a:defRPr>
            </a:pPr>
            <a:r>
              <a:t>PORTRÆTBILLEDER, hvor formålet er at vise en person, </a:t>
            </a:r>
            <a:br/>
            <a:r>
              <a:t>                                kræver </a:t>
            </a:r>
            <a:r>
              <a:rPr u="sng"/>
              <a:t>altid samtykke</a:t>
            </a:r>
            <a:endParaRPr u="sng"/>
          </a:p>
          <a:p>
            <a:pPr marL="140367" indent="-140367">
              <a:spcBef>
                <a:spcPts val="1000"/>
              </a:spcBef>
              <a:buClr>
                <a:srgbClr val="003B41"/>
              </a:buClr>
              <a:buSzPct val="100000"/>
              <a:buChar char="•"/>
              <a:defRPr sz="1400">
                <a:solidFill>
                  <a:srgbClr val="003B41"/>
                </a:solidFill>
                <a:latin typeface="Klint Pro Regular"/>
                <a:ea typeface="Klint Pro Regular"/>
                <a:cs typeface="Klint Pro Regular"/>
                <a:sym typeface="Klint Pro Regular"/>
              </a:defRPr>
            </a:pPr>
            <a:r>
              <a:t>SITUATIONSBILLEDER kræver som udgangspunkt ikke samtykke</a:t>
            </a:r>
          </a:p>
          <a:p>
            <a:pPr>
              <a:spcBef>
                <a:spcPts val="1000"/>
              </a:spcBef>
              <a:defRPr sz="1400">
                <a:solidFill>
                  <a:srgbClr val="003B41"/>
                </a:solidFill>
                <a:latin typeface="Klint Pro Regular"/>
                <a:ea typeface="Klint Pro Regular"/>
                <a:cs typeface="Klint Pro Regular"/>
                <a:sym typeface="Klint Pro Regular"/>
              </a:defRPr>
            </a:pPr>
          </a:p>
          <a:p>
            <a:pPr>
              <a:spcBef>
                <a:spcPts val="1000"/>
              </a:spcBef>
              <a:defRPr sz="1400">
                <a:solidFill>
                  <a:srgbClr val="003B41"/>
                </a:solidFill>
                <a:latin typeface="Klint Pro Regular"/>
                <a:ea typeface="Klint Pro Regular"/>
                <a:cs typeface="Klint Pro Regular"/>
                <a:sym typeface="Klint Pro Regular"/>
              </a:defRPr>
            </a:pPr>
            <a:r>
              <a:t>Det kan være svært at skelne, om det er det ene eller det andet, </a:t>
            </a:r>
            <a:br/>
            <a:r>
              <a:t>så det kan være en vurderingssag.</a:t>
            </a:r>
          </a:p>
          <a:p>
            <a:pPr>
              <a:spcBef>
                <a:spcPts val="1000"/>
              </a:spcBef>
              <a:defRPr sz="1400">
                <a:solidFill>
                  <a:srgbClr val="F35364"/>
                </a:solidFill>
                <a:latin typeface="Klint Pro Regular"/>
                <a:ea typeface="Klint Pro Regular"/>
                <a:cs typeface="Klint Pro Regular"/>
                <a:sym typeface="Klint Pro Regular"/>
              </a:defRPr>
            </a:pPr>
          </a:p>
          <a:p>
            <a:pPr>
              <a:spcBef>
                <a:spcPts val="1000"/>
              </a:spcBef>
              <a:defRPr sz="1400">
                <a:solidFill>
                  <a:srgbClr val="F35364"/>
                </a:solidFill>
                <a:latin typeface="Klint Pro Regular"/>
                <a:ea typeface="Klint Pro Regular"/>
                <a:cs typeface="Klint Pro Regular"/>
                <a:sym typeface="Klint Pro Regular"/>
              </a:defRPr>
            </a:pPr>
            <a:r>
              <a:t>Dog kræver følgende situationsbilleder </a:t>
            </a:r>
            <a:r>
              <a:rPr u="sng"/>
              <a:t>altid samtykke:</a:t>
            </a:r>
            <a:endParaRPr u="sng"/>
          </a:p>
          <a:p>
            <a:pPr marL="140367" indent="-140367">
              <a:spcBef>
                <a:spcPts val="1000"/>
              </a:spcBef>
              <a:buSzPct val="100000"/>
              <a:buChar char="•"/>
              <a:defRPr sz="1400">
                <a:solidFill>
                  <a:srgbClr val="F35364"/>
                </a:solidFill>
                <a:latin typeface="Klint Pro Regular"/>
                <a:ea typeface="Klint Pro Regular"/>
                <a:cs typeface="Klint Pro Regular"/>
                <a:sym typeface="Klint Pro Regular"/>
              </a:defRPr>
            </a:pPr>
            <a:r>
              <a:t>Billeder taget på dit arbejde i en privat virksomhed </a:t>
            </a:r>
            <a:br/>
            <a:r>
              <a:t>eller offentlig myndighed</a:t>
            </a:r>
          </a:p>
          <a:p>
            <a:pPr marL="140367" indent="-140367">
              <a:spcBef>
                <a:spcPts val="1000"/>
              </a:spcBef>
              <a:buSzPct val="100000"/>
              <a:buChar char="•"/>
              <a:defRPr sz="1400">
                <a:solidFill>
                  <a:srgbClr val="F35364"/>
                </a:solidFill>
                <a:latin typeface="Klint Pro Regular"/>
                <a:ea typeface="Klint Pro Regular"/>
                <a:cs typeface="Klint Pro Regular"/>
                <a:sym typeface="Klint Pro Regular"/>
              </a:defRPr>
            </a:pPr>
            <a:r>
              <a:t>Billeder af kunder i en forening, bank, posthus mv.,</a:t>
            </a:r>
          </a:p>
          <a:p>
            <a:pPr marL="140367" indent="-140367">
              <a:spcBef>
                <a:spcPts val="1000"/>
              </a:spcBef>
              <a:buSzPct val="100000"/>
              <a:buChar char="•"/>
              <a:defRPr sz="1400">
                <a:solidFill>
                  <a:srgbClr val="F35364"/>
                </a:solidFill>
                <a:latin typeface="Klint Pro Regular"/>
                <a:ea typeface="Klint Pro Regular"/>
                <a:cs typeface="Klint Pro Regular"/>
                <a:sym typeface="Klint Pro Regular"/>
              </a:defRPr>
            </a:pPr>
            <a:r>
              <a:t>Besøgende på en bar, natklub, diskotek el.</a:t>
            </a:r>
          </a:p>
          <a:p>
            <a:pPr marL="140367" indent="-140367">
              <a:spcBef>
                <a:spcPts val="1000"/>
              </a:spcBef>
              <a:buSzPct val="100000"/>
              <a:buChar char="•"/>
              <a:defRPr sz="1400">
                <a:solidFill>
                  <a:srgbClr val="003B41"/>
                </a:solidFill>
                <a:latin typeface="Klint Pro Regular"/>
                <a:ea typeface="Klint Pro Regular"/>
                <a:cs typeface="Klint Pro Regular"/>
                <a:sym typeface="Klint Pro Regular"/>
              </a:defRPr>
            </a:pPr>
          </a:p>
          <a:p>
            <a:pPr>
              <a:spcBef>
                <a:spcPts val="1000"/>
              </a:spcBef>
              <a:defRPr sz="1400">
                <a:solidFill>
                  <a:srgbClr val="003B41"/>
                </a:solidFill>
                <a:latin typeface="Klint Pro Regular"/>
                <a:ea typeface="Klint Pro Regular"/>
                <a:cs typeface="Klint Pro Regular"/>
                <a:sym typeface="Klint Pro Regular"/>
              </a:defRPr>
            </a:pPr>
            <a:r>
              <a:t>Er du i tvivl, så spørg den dataansvarlige i din virksomhed til råds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10" grpId="1" fill="hold">
                                  <p:stCondLst>
                                    <p:cond delay="0"/>
                                  </p:stCondLst>
                                  <p:iterate type="el" backwards="0">
                                    <p:tmAbs val="0"/>
                                  </p:iterate>
                                  <p:childTnLst>
                                    <p:set>
                                      <p:cBhvr>
                                        <p:cTn id="6" fill="hold"/>
                                        <p:tgtEl>
                                          <p:spTgt spid="221">
                                            <p:bg/>
                                          </p:spTgt>
                                        </p:tgtEl>
                                        <p:attrNameLst>
                                          <p:attrName>style.visibility</p:attrName>
                                        </p:attrNameLst>
                                      </p:cBhvr>
                                      <p:to>
                                        <p:strVal val="visible"/>
                                      </p:to>
                                    </p:set>
                                    <p:animEffect filter="fade" transition="in">
                                      <p:cBhvr>
                                        <p:cTn id="7" dur="750"/>
                                        <p:tgtEl>
                                          <p:spTgt spid="221">
                                            <p:bg/>
                                          </p:spTgt>
                                        </p:tgtEl>
                                      </p:cBhvr>
                                    </p:animEffect>
                                  </p:childTnLst>
                                </p:cTn>
                              </p:par>
                              <p:par>
                                <p:cTn id="8" presetClass="entr" nodeType="withEffect" presetSubtype="0" presetID="10" grpId="1" fill="hold">
                                  <p:stCondLst>
                                    <p:cond delay="0"/>
                                  </p:stCondLst>
                                  <p:iterate type="el" backwards="0">
                                    <p:tmAbs val="0"/>
                                  </p:iterate>
                                  <p:childTnLst>
                                    <p:set>
                                      <p:cBhvr>
                                        <p:cTn id="9" fill="hold"/>
                                        <p:tgtEl>
                                          <p:spTgt spid="221">
                                            <p:txEl>
                                              <p:pRg st="0" end="0"/>
                                            </p:txEl>
                                          </p:spTgt>
                                        </p:tgtEl>
                                        <p:attrNameLst>
                                          <p:attrName>style.visibility</p:attrName>
                                        </p:attrNameLst>
                                      </p:cBhvr>
                                      <p:to>
                                        <p:strVal val="visible"/>
                                      </p:to>
                                    </p:set>
                                    <p:animEffect filter="fade" transition="in">
                                      <p:cBhvr>
                                        <p:cTn id="10" dur="750"/>
                                        <p:tgtEl>
                                          <p:spTgt spid="221">
                                            <p:txEl>
                                              <p:pRg st="0" end="0"/>
                                            </p:txEl>
                                          </p:spTgt>
                                        </p:tgtEl>
                                      </p:cBhvr>
                                    </p:animEffect>
                                  </p:childTnLst>
                                </p:cTn>
                              </p:par>
                            </p:childTnLst>
                          </p:cTn>
                        </p:par>
                        <p:par>
                          <p:cTn id="11" fill="hold">
                            <p:stCondLst>
                              <p:cond delay="750"/>
                            </p:stCondLst>
                            <p:childTnLst>
                              <p:par>
                                <p:cTn id="12" presetClass="entr" nodeType="afterEffect" presetID="10" grpId="1" fill="hold">
                                  <p:stCondLst>
                                    <p:cond delay="0"/>
                                  </p:stCondLst>
                                  <p:iterate type="el" backwards="0">
                                    <p:tmAbs val="0"/>
                                  </p:iterate>
                                  <p:childTnLst>
                                    <p:set>
                                      <p:cBhvr>
                                        <p:cTn id="13" fill="hold"/>
                                        <p:tgtEl>
                                          <p:spTgt spid="221">
                                            <p:txEl>
                                              <p:pRg st="1" end="1"/>
                                            </p:txEl>
                                          </p:spTgt>
                                        </p:tgtEl>
                                        <p:attrNameLst>
                                          <p:attrName>style.visibility</p:attrName>
                                        </p:attrNameLst>
                                      </p:cBhvr>
                                      <p:to>
                                        <p:strVal val="visible"/>
                                      </p:to>
                                    </p:set>
                                    <p:animEffect filter="fade" transition="in">
                                      <p:cBhvr>
                                        <p:cTn id="14" dur="750"/>
                                        <p:tgtEl>
                                          <p:spTgt spid="221">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Class="entr" nodeType="clickEffect" presetID="10" grpId="1" fill="hold">
                                  <p:stCondLst>
                                    <p:cond delay="0"/>
                                  </p:stCondLst>
                                  <p:iterate type="el" backwards="0">
                                    <p:tmAbs val="0"/>
                                  </p:iterate>
                                  <p:childTnLst>
                                    <p:set>
                                      <p:cBhvr>
                                        <p:cTn id="18" fill="hold"/>
                                        <p:tgtEl>
                                          <p:spTgt spid="221">
                                            <p:txEl>
                                              <p:pRg st="2" end="2"/>
                                            </p:txEl>
                                          </p:spTgt>
                                        </p:tgtEl>
                                        <p:attrNameLst>
                                          <p:attrName>style.visibility</p:attrName>
                                        </p:attrNameLst>
                                      </p:cBhvr>
                                      <p:to>
                                        <p:strVal val="visible"/>
                                      </p:to>
                                    </p:set>
                                    <p:animEffect filter="fade" transition="in">
                                      <p:cBhvr>
                                        <p:cTn id="19" dur="750"/>
                                        <p:tgtEl>
                                          <p:spTgt spid="221">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Class="entr" nodeType="clickEffect" presetID="10" grpId="1" fill="hold">
                                  <p:stCondLst>
                                    <p:cond delay="0"/>
                                  </p:stCondLst>
                                  <p:iterate type="el" backwards="0">
                                    <p:tmAbs val="0"/>
                                  </p:iterate>
                                  <p:childTnLst>
                                    <p:set>
                                      <p:cBhvr>
                                        <p:cTn id="23" fill="hold"/>
                                        <p:tgtEl>
                                          <p:spTgt spid="221">
                                            <p:txEl>
                                              <p:pRg st="3" end="3"/>
                                            </p:txEl>
                                          </p:spTgt>
                                        </p:tgtEl>
                                        <p:attrNameLst>
                                          <p:attrName>style.visibility</p:attrName>
                                        </p:attrNameLst>
                                      </p:cBhvr>
                                      <p:to>
                                        <p:strVal val="visible"/>
                                      </p:to>
                                    </p:set>
                                    <p:animEffect filter="fade" transition="in">
                                      <p:cBhvr>
                                        <p:cTn id="24" dur="750"/>
                                        <p:tgtEl>
                                          <p:spTgt spid="221">
                                            <p:txEl>
                                              <p:pRg st="3" end="3"/>
                                            </p:txEl>
                                          </p:spTgt>
                                        </p:tgtEl>
                                      </p:cBhvr>
                                    </p:animEffect>
                                  </p:childTnLst>
                                </p:cTn>
                              </p:par>
                            </p:childTnLst>
                          </p:cTn>
                        </p:par>
                        <p:par>
                          <p:cTn id="25" fill="hold">
                            <p:stCondLst>
                              <p:cond delay="750"/>
                            </p:stCondLst>
                            <p:childTnLst>
                              <p:par>
                                <p:cTn id="26" presetClass="entr" nodeType="afterEffect" presetID="10" grpId="1" fill="hold">
                                  <p:stCondLst>
                                    <p:cond delay="0"/>
                                  </p:stCondLst>
                                  <p:iterate type="el" backwards="0">
                                    <p:tmAbs val="0"/>
                                  </p:iterate>
                                  <p:childTnLst>
                                    <p:set>
                                      <p:cBhvr>
                                        <p:cTn id="27" fill="hold"/>
                                        <p:tgtEl>
                                          <p:spTgt spid="221">
                                            <p:txEl>
                                              <p:pRg st="4" end="4"/>
                                            </p:txEl>
                                          </p:spTgt>
                                        </p:tgtEl>
                                        <p:attrNameLst>
                                          <p:attrName>style.visibility</p:attrName>
                                        </p:attrNameLst>
                                      </p:cBhvr>
                                      <p:to>
                                        <p:strVal val="visible"/>
                                      </p:to>
                                    </p:set>
                                    <p:animEffect filter="fade" transition="in">
                                      <p:cBhvr>
                                        <p:cTn id="28" dur="750"/>
                                        <p:tgtEl>
                                          <p:spTgt spid="221">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Class="entr" nodeType="clickEffect" presetID="10" grpId="1" fill="hold">
                                  <p:stCondLst>
                                    <p:cond delay="0"/>
                                  </p:stCondLst>
                                  <p:iterate type="el" backwards="0">
                                    <p:tmAbs val="0"/>
                                  </p:iterate>
                                  <p:childTnLst>
                                    <p:set>
                                      <p:cBhvr>
                                        <p:cTn id="32" fill="hold"/>
                                        <p:tgtEl>
                                          <p:spTgt spid="221">
                                            <p:txEl>
                                              <p:pRg st="5" end="5"/>
                                            </p:txEl>
                                          </p:spTgt>
                                        </p:tgtEl>
                                        <p:attrNameLst>
                                          <p:attrName>style.visibility</p:attrName>
                                        </p:attrNameLst>
                                      </p:cBhvr>
                                      <p:to>
                                        <p:strVal val="visible"/>
                                      </p:to>
                                    </p:set>
                                    <p:animEffect filter="fade" transition="in">
                                      <p:cBhvr>
                                        <p:cTn id="33" dur="750"/>
                                        <p:tgtEl>
                                          <p:spTgt spid="221">
                                            <p:txEl>
                                              <p:pRg st="5" end="5"/>
                                            </p:txEl>
                                          </p:spTgt>
                                        </p:tgtEl>
                                      </p:cBhvr>
                                    </p:animEffect>
                                  </p:childTnLst>
                                </p:cTn>
                              </p:par>
                            </p:childTnLst>
                          </p:cTn>
                        </p:par>
                        <p:par>
                          <p:cTn id="34" fill="hold">
                            <p:stCondLst>
                              <p:cond delay="750"/>
                            </p:stCondLst>
                            <p:childTnLst>
                              <p:par>
                                <p:cTn id="35" presetClass="entr" nodeType="afterEffect" presetID="10" grpId="1" fill="hold">
                                  <p:stCondLst>
                                    <p:cond delay="0"/>
                                  </p:stCondLst>
                                  <p:iterate type="el" backwards="0">
                                    <p:tmAbs val="0"/>
                                  </p:iterate>
                                  <p:childTnLst>
                                    <p:set>
                                      <p:cBhvr>
                                        <p:cTn id="36" fill="hold"/>
                                        <p:tgtEl>
                                          <p:spTgt spid="221">
                                            <p:txEl>
                                              <p:pRg st="6" end="6"/>
                                            </p:txEl>
                                          </p:spTgt>
                                        </p:tgtEl>
                                        <p:attrNameLst>
                                          <p:attrName>style.visibility</p:attrName>
                                        </p:attrNameLst>
                                      </p:cBhvr>
                                      <p:to>
                                        <p:strVal val="visible"/>
                                      </p:to>
                                    </p:set>
                                    <p:animEffect filter="fade" transition="in">
                                      <p:cBhvr>
                                        <p:cTn id="37" dur="750"/>
                                        <p:tgtEl>
                                          <p:spTgt spid="22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Class="entr" nodeType="clickEffect" presetID="10" grpId="1" fill="hold">
                                  <p:stCondLst>
                                    <p:cond delay="0"/>
                                  </p:stCondLst>
                                  <p:iterate type="el" backwards="0">
                                    <p:tmAbs val="0"/>
                                  </p:iterate>
                                  <p:childTnLst>
                                    <p:set>
                                      <p:cBhvr>
                                        <p:cTn id="41" fill="hold"/>
                                        <p:tgtEl>
                                          <p:spTgt spid="221">
                                            <p:txEl>
                                              <p:pRg st="7" end="7"/>
                                            </p:txEl>
                                          </p:spTgt>
                                        </p:tgtEl>
                                        <p:attrNameLst>
                                          <p:attrName>style.visibility</p:attrName>
                                        </p:attrNameLst>
                                      </p:cBhvr>
                                      <p:to>
                                        <p:strVal val="visible"/>
                                      </p:to>
                                    </p:set>
                                    <p:animEffect filter="fade" transition="in">
                                      <p:cBhvr>
                                        <p:cTn id="42" dur="750"/>
                                        <p:tgtEl>
                                          <p:spTgt spid="221">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Class="entr" nodeType="clickEffect" presetID="10" grpId="1" fill="hold">
                                  <p:stCondLst>
                                    <p:cond delay="0"/>
                                  </p:stCondLst>
                                  <p:iterate type="el" backwards="0">
                                    <p:tmAbs val="0"/>
                                  </p:iterate>
                                  <p:childTnLst>
                                    <p:set>
                                      <p:cBhvr>
                                        <p:cTn id="46" fill="hold"/>
                                        <p:tgtEl>
                                          <p:spTgt spid="221">
                                            <p:txEl>
                                              <p:pRg st="8" end="8"/>
                                            </p:txEl>
                                          </p:spTgt>
                                        </p:tgtEl>
                                        <p:attrNameLst>
                                          <p:attrName>style.visibility</p:attrName>
                                        </p:attrNameLst>
                                      </p:cBhvr>
                                      <p:to>
                                        <p:strVal val="visible"/>
                                      </p:to>
                                    </p:set>
                                    <p:animEffect filter="fade" transition="in">
                                      <p:cBhvr>
                                        <p:cTn id="47" dur="750"/>
                                        <p:tgtEl>
                                          <p:spTgt spid="221">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Class="entr" nodeType="clickEffect" presetID="10" grpId="1" fill="hold">
                                  <p:stCondLst>
                                    <p:cond delay="0"/>
                                  </p:stCondLst>
                                  <p:iterate type="el" backwards="0">
                                    <p:tmAbs val="0"/>
                                  </p:iterate>
                                  <p:childTnLst>
                                    <p:set>
                                      <p:cBhvr>
                                        <p:cTn id="51" fill="hold"/>
                                        <p:tgtEl>
                                          <p:spTgt spid="221">
                                            <p:txEl>
                                              <p:pRg st="9" end="9"/>
                                            </p:txEl>
                                          </p:spTgt>
                                        </p:tgtEl>
                                        <p:attrNameLst>
                                          <p:attrName>style.visibility</p:attrName>
                                        </p:attrNameLst>
                                      </p:cBhvr>
                                      <p:to>
                                        <p:strVal val="visible"/>
                                      </p:to>
                                    </p:set>
                                    <p:animEffect filter="fade" transition="in">
                                      <p:cBhvr>
                                        <p:cTn id="52" dur="750"/>
                                        <p:tgtEl>
                                          <p:spTgt spid="221">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Class="entr" nodeType="clickEffect" presetID="10" grpId="1" fill="hold">
                                  <p:stCondLst>
                                    <p:cond delay="0"/>
                                  </p:stCondLst>
                                  <p:iterate type="el" backwards="0">
                                    <p:tmAbs val="0"/>
                                  </p:iterate>
                                  <p:childTnLst>
                                    <p:set>
                                      <p:cBhvr>
                                        <p:cTn id="56" fill="hold"/>
                                        <p:tgtEl>
                                          <p:spTgt spid="221">
                                            <p:txEl>
                                              <p:pRg st="10" end="10"/>
                                            </p:txEl>
                                          </p:spTgt>
                                        </p:tgtEl>
                                        <p:attrNameLst>
                                          <p:attrName>style.visibility</p:attrName>
                                        </p:attrNameLst>
                                      </p:cBhvr>
                                      <p:to>
                                        <p:strVal val="visible"/>
                                      </p:to>
                                    </p:set>
                                    <p:animEffect filter="fade" transition="in">
                                      <p:cBhvr>
                                        <p:cTn id="57" dur="750"/>
                                        <p:tgtEl>
                                          <p:spTgt spid="221">
                                            <p:txEl>
                                              <p:pRg st="10" end="1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21" grpId="1"/>
    </p:bld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3" name="Shape 115"/>
          <p:cNvSpPr txBox="1"/>
          <p:nvPr>
            <p:ph type="title"/>
          </p:nvPr>
        </p:nvSpPr>
        <p:spPr>
          <a:xfrm>
            <a:off x="1066800" y="-17365"/>
            <a:ext cx="10058400" cy="1737362"/>
          </a:xfrm>
          <a:prstGeom prst="rect">
            <a:avLst/>
          </a:prstGeom>
        </p:spPr>
        <p:txBody>
          <a:bodyPr/>
          <a:lstStyle>
            <a:lvl1pPr>
              <a:defRPr spc="-100"/>
            </a:lvl1pPr>
          </a:lstStyle>
          <a:p>
            <a:pPr/>
            <a:r>
              <a:t>Spørgsmål 1</a:t>
            </a:r>
          </a:p>
        </p:txBody>
      </p:sp>
      <p:sp>
        <p:nvSpPr>
          <p:cNvPr id="224" name="Shape 116"/>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225" name="Shape 117"/>
          <p:cNvSpPr txBox="1"/>
          <p:nvPr>
            <p:ph type="body" sz="half" idx="1"/>
          </p:nvPr>
        </p:nvSpPr>
        <p:spPr>
          <a:xfrm>
            <a:off x="1958304" y="2760559"/>
            <a:ext cx="8275392" cy="3147586"/>
          </a:xfrm>
          <a:prstGeom prst="rect">
            <a:avLst/>
          </a:prstGeom>
        </p:spPr>
        <p:txBody>
          <a:bodyPr/>
          <a:lstStyle/>
          <a:p>
            <a:pPr defTabSz="877822">
              <a:lnSpc>
                <a:spcPct val="120000"/>
              </a:lnSpc>
              <a:spcBef>
                <a:spcPts val="0"/>
              </a:spcBef>
              <a:defRPr cap="none" sz="1900">
                <a:solidFill>
                  <a:srgbClr val="003B41"/>
                </a:solidFill>
              </a:defRPr>
            </a:pPr>
            <a:r>
              <a:t>Du har taget et billede af organisationens nye lokaler. Nederst i billedet </a:t>
            </a:r>
            <a:br/>
            <a:r>
              <a:t>kan man se ryggen af to af dine kollegaer, men ikke deres ansigt. </a:t>
            </a:r>
            <a:br/>
          </a:p>
          <a:p>
            <a:pPr defTabSz="877822">
              <a:lnSpc>
                <a:spcPct val="120000"/>
              </a:lnSpc>
              <a:spcBef>
                <a:spcPts val="0"/>
              </a:spcBef>
              <a:defRPr cap="none" sz="1900">
                <a:solidFill>
                  <a:srgbClr val="003B41"/>
                </a:solidFill>
              </a:defRPr>
            </a:pPr>
            <a:r>
              <a:t>Er dette billede persondata?</a:t>
            </a:r>
          </a:p>
          <a:p>
            <a:pPr defTabSz="877822">
              <a:lnSpc>
                <a:spcPct val="120000"/>
              </a:lnSpc>
              <a:spcBef>
                <a:spcPts val="0"/>
              </a:spcBef>
              <a:defRPr cap="none" sz="1900">
                <a:solidFill>
                  <a:srgbClr val="003B41"/>
                </a:solidFill>
              </a:defRPr>
            </a:pPr>
          </a:p>
          <a:p>
            <a:pPr defTabSz="877822">
              <a:lnSpc>
                <a:spcPct val="120000"/>
              </a:lnSpc>
              <a:spcBef>
                <a:spcPts val="0"/>
              </a:spcBef>
              <a:defRPr cap="none" sz="1900">
                <a:solidFill>
                  <a:srgbClr val="003B41"/>
                </a:solidFill>
              </a:defRPr>
            </a:pPr>
          </a:p>
          <a:p>
            <a:pPr marL="487679" indent="-487679" defTabSz="877822">
              <a:lnSpc>
                <a:spcPct val="120000"/>
              </a:lnSpc>
              <a:spcBef>
                <a:spcPts val="0"/>
              </a:spcBef>
              <a:buSzPct val="100000"/>
              <a:buAutoNum type="arabicPeriod" startAt="1"/>
              <a:defRPr cap="none" sz="1900">
                <a:solidFill>
                  <a:srgbClr val="003B41"/>
                </a:solidFill>
              </a:defRPr>
            </a:pPr>
            <a:r>
              <a:t>Nej. Når man ikke kan se deres ansigt, er det ikke persondata. </a:t>
            </a:r>
            <a:br/>
            <a:r>
              <a:t> </a:t>
            </a:r>
          </a:p>
          <a:p>
            <a:pPr marL="487679" indent="-487679" defTabSz="877822">
              <a:lnSpc>
                <a:spcPct val="120000"/>
              </a:lnSpc>
              <a:spcBef>
                <a:spcPts val="0"/>
              </a:spcBef>
              <a:buSzPct val="100000"/>
              <a:buAutoNum type="arabicPeriod" startAt="1"/>
              <a:defRPr cap="none" sz="1900">
                <a:solidFill>
                  <a:srgbClr val="003B41"/>
                </a:solidFill>
              </a:defRPr>
            </a:pPr>
            <a:r>
              <a:t>Ja. Det er også persondata, selvom man ikke kan se deres ansigt </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10" grpId="1" fill="hold">
                                  <p:stCondLst>
                                    <p:cond delay="0"/>
                                  </p:stCondLst>
                                  <p:iterate type="el" backwards="0">
                                    <p:tmAbs val="0"/>
                                  </p:iterate>
                                  <p:childTnLst>
                                    <p:set>
                                      <p:cBhvr>
                                        <p:cTn id="6" fill="hold"/>
                                        <p:tgtEl>
                                          <p:spTgt spid="225">
                                            <p:bg/>
                                          </p:spTgt>
                                        </p:tgtEl>
                                        <p:attrNameLst>
                                          <p:attrName>style.visibility</p:attrName>
                                        </p:attrNameLst>
                                      </p:cBhvr>
                                      <p:to>
                                        <p:strVal val="visible"/>
                                      </p:to>
                                    </p:set>
                                    <p:animEffect filter="fade" transition="in">
                                      <p:cBhvr>
                                        <p:cTn id="7" dur="750"/>
                                        <p:tgtEl>
                                          <p:spTgt spid="225">
                                            <p:bg/>
                                          </p:spTgt>
                                        </p:tgtEl>
                                      </p:cBhvr>
                                    </p:animEffect>
                                  </p:childTnLst>
                                </p:cTn>
                              </p:par>
                              <p:par>
                                <p:cTn id="8" presetClass="entr" nodeType="withEffect" presetSubtype="0" presetID="10" grpId="1" fill="hold">
                                  <p:stCondLst>
                                    <p:cond delay="0"/>
                                  </p:stCondLst>
                                  <p:iterate type="el" backwards="0">
                                    <p:tmAbs val="0"/>
                                  </p:iterate>
                                  <p:childTnLst>
                                    <p:set>
                                      <p:cBhvr>
                                        <p:cTn id="9" fill="hold"/>
                                        <p:tgtEl>
                                          <p:spTgt spid="225">
                                            <p:txEl>
                                              <p:pRg st="0" end="0"/>
                                            </p:txEl>
                                          </p:spTgt>
                                        </p:tgtEl>
                                        <p:attrNameLst>
                                          <p:attrName>style.visibility</p:attrName>
                                        </p:attrNameLst>
                                      </p:cBhvr>
                                      <p:to>
                                        <p:strVal val="visible"/>
                                      </p:to>
                                    </p:set>
                                    <p:animEffect filter="fade" transition="in">
                                      <p:cBhvr>
                                        <p:cTn id="10" dur="750"/>
                                        <p:tgtEl>
                                          <p:spTgt spid="225">
                                            <p:txEl>
                                              <p:pRg st="0" end="0"/>
                                            </p:txEl>
                                          </p:spTgt>
                                        </p:tgtEl>
                                      </p:cBhvr>
                                    </p:animEffect>
                                  </p:childTnLst>
                                </p:cTn>
                              </p:par>
                            </p:childTnLst>
                          </p:cTn>
                        </p:par>
                        <p:par>
                          <p:cTn id="11" fill="hold">
                            <p:stCondLst>
                              <p:cond delay="750"/>
                            </p:stCondLst>
                            <p:childTnLst>
                              <p:par>
                                <p:cTn id="12" presetClass="entr" nodeType="afterEffect" presetID="10" grpId="1" fill="hold">
                                  <p:stCondLst>
                                    <p:cond delay="0"/>
                                  </p:stCondLst>
                                  <p:iterate type="el" backwards="0">
                                    <p:tmAbs val="0"/>
                                  </p:iterate>
                                  <p:childTnLst>
                                    <p:set>
                                      <p:cBhvr>
                                        <p:cTn id="13" fill="hold"/>
                                        <p:tgtEl>
                                          <p:spTgt spid="225">
                                            <p:txEl>
                                              <p:pRg st="1" end="1"/>
                                            </p:txEl>
                                          </p:spTgt>
                                        </p:tgtEl>
                                        <p:attrNameLst>
                                          <p:attrName>style.visibility</p:attrName>
                                        </p:attrNameLst>
                                      </p:cBhvr>
                                      <p:to>
                                        <p:strVal val="visible"/>
                                      </p:to>
                                    </p:set>
                                    <p:animEffect filter="fade" transition="in">
                                      <p:cBhvr>
                                        <p:cTn id="14" dur="750"/>
                                        <p:tgtEl>
                                          <p:spTgt spid="225">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Class="entr" nodeType="clickEffect" presetID="10" grpId="1" fill="hold">
                                  <p:stCondLst>
                                    <p:cond delay="0"/>
                                  </p:stCondLst>
                                  <p:iterate type="el" backwards="0">
                                    <p:tmAbs val="0"/>
                                  </p:iterate>
                                  <p:childTnLst>
                                    <p:set>
                                      <p:cBhvr>
                                        <p:cTn id="18" fill="hold"/>
                                        <p:tgtEl>
                                          <p:spTgt spid="225">
                                            <p:txEl>
                                              <p:pRg st="2" end="2"/>
                                            </p:txEl>
                                          </p:spTgt>
                                        </p:tgtEl>
                                        <p:attrNameLst>
                                          <p:attrName>style.visibility</p:attrName>
                                        </p:attrNameLst>
                                      </p:cBhvr>
                                      <p:to>
                                        <p:strVal val="visible"/>
                                      </p:to>
                                    </p:set>
                                    <p:animEffect filter="fade" transition="in">
                                      <p:cBhvr>
                                        <p:cTn id="19" dur="750"/>
                                        <p:tgtEl>
                                          <p:spTgt spid="225">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Class="entr" nodeType="clickEffect" presetID="10" grpId="1" fill="hold">
                                  <p:stCondLst>
                                    <p:cond delay="0"/>
                                  </p:stCondLst>
                                  <p:iterate type="el" backwards="0">
                                    <p:tmAbs val="0"/>
                                  </p:iterate>
                                  <p:childTnLst>
                                    <p:set>
                                      <p:cBhvr>
                                        <p:cTn id="23" fill="hold"/>
                                        <p:tgtEl>
                                          <p:spTgt spid="225">
                                            <p:txEl>
                                              <p:pRg st="3" end="3"/>
                                            </p:txEl>
                                          </p:spTgt>
                                        </p:tgtEl>
                                        <p:attrNameLst>
                                          <p:attrName>style.visibility</p:attrName>
                                        </p:attrNameLst>
                                      </p:cBhvr>
                                      <p:to>
                                        <p:strVal val="visible"/>
                                      </p:to>
                                    </p:set>
                                    <p:animEffect filter="fade" transition="in">
                                      <p:cBhvr>
                                        <p:cTn id="24" dur="750"/>
                                        <p:tgtEl>
                                          <p:spTgt spid="225">
                                            <p:txEl>
                                              <p:pRg st="3" end="3"/>
                                            </p:txEl>
                                          </p:spTgt>
                                        </p:tgtEl>
                                      </p:cBhvr>
                                    </p:animEffect>
                                  </p:childTnLst>
                                </p:cTn>
                              </p:par>
                            </p:childTnLst>
                          </p:cTn>
                        </p:par>
                        <p:par>
                          <p:cTn id="25" fill="hold">
                            <p:stCondLst>
                              <p:cond delay="750"/>
                            </p:stCondLst>
                            <p:childTnLst>
                              <p:par>
                                <p:cTn id="26" presetClass="entr" nodeType="afterEffect" presetID="10" grpId="1" fill="hold">
                                  <p:stCondLst>
                                    <p:cond delay="0"/>
                                  </p:stCondLst>
                                  <p:iterate type="el" backwards="0">
                                    <p:tmAbs val="0"/>
                                  </p:iterate>
                                  <p:childTnLst>
                                    <p:set>
                                      <p:cBhvr>
                                        <p:cTn id="27" fill="hold"/>
                                        <p:tgtEl>
                                          <p:spTgt spid="225">
                                            <p:txEl>
                                              <p:pRg st="4" end="4"/>
                                            </p:txEl>
                                          </p:spTgt>
                                        </p:tgtEl>
                                        <p:attrNameLst>
                                          <p:attrName>style.visibility</p:attrName>
                                        </p:attrNameLst>
                                      </p:cBhvr>
                                      <p:to>
                                        <p:strVal val="visible"/>
                                      </p:to>
                                    </p:set>
                                    <p:animEffect filter="fade" transition="in">
                                      <p:cBhvr>
                                        <p:cTn id="28" dur="750"/>
                                        <p:tgtEl>
                                          <p:spTgt spid="225">
                                            <p:txEl>
                                              <p:pRg st="4" end="4"/>
                                            </p:txEl>
                                          </p:spTgt>
                                        </p:tgtEl>
                                      </p:cBhvr>
                                    </p:animEffect>
                                  </p:childTnLst>
                                </p:cTn>
                              </p:par>
                            </p:childTnLst>
                          </p:cTn>
                        </p:par>
                        <p:par>
                          <p:cTn id="29" fill="hold">
                            <p:stCondLst>
                              <p:cond delay="1500"/>
                            </p:stCondLst>
                            <p:childTnLst>
                              <p:par>
                                <p:cTn id="30" presetClass="entr" nodeType="afterEffect" presetID="10" grpId="1" fill="hold">
                                  <p:stCondLst>
                                    <p:cond delay="0"/>
                                  </p:stCondLst>
                                  <p:iterate type="el" backwards="0">
                                    <p:tmAbs val="0"/>
                                  </p:iterate>
                                  <p:childTnLst>
                                    <p:set>
                                      <p:cBhvr>
                                        <p:cTn id="31" fill="hold"/>
                                        <p:tgtEl>
                                          <p:spTgt spid="225">
                                            <p:txEl>
                                              <p:pRg st="5" end="5"/>
                                            </p:txEl>
                                          </p:spTgt>
                                        </p:tgtEl>
                                        <p:attrNameLst>
                                          <p:attrName>style.visibility</p:attrName>
                                        </p:attrNameLst>
                                      </p:cBhvr>
                                      <p:to>
                                        <p:strVal val="visible"/>
                                      </p:to>
                                    </p:set>
                                    <p:animEffect filter="fade" transition="in">
                                      <p:cBhvr>
                                        <p:cTn id="32" dur="750"/>
                                        <p:tgtEl>
                                          <p:spTgt spid="225">
                                            <p:txEl>
                                              <p:pRg st="5" end="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25" grpId="1"/>
    </p:bld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Shape 119"/>
          <p:cNvSpPr txBox="1"/>
          <p:nvPr>
            <p:ph type="title"/>
          </p:nvPr>
        </p:nvSpPr>
        <p:spPr>
          <a:xfrm>
            <a:off x="1066800" y="-17365"/>
            <a:ext cx="10058400" cy="1737362"/>
          </a:xfrm>
          <a:prstGeom prst="rect">
            <a:avLst/>
          </a:prstGeom>
        </p:spPr>
        <p:txBody>
          <a:bodyPr/>
          <a:lstStyle>
            <a:lvl1pPr>
              <a:defRPr spc="-100"/>
            </a:lvl1pPr>
          </a:lstStyle>
          <a:p>
            <a:pPr/>
            <a:r>
              <a:t>Spørgsmål 2</a:t>
            </a:r>
          </a:p>
        </p:txBody>
      </p:sp>
      <p:sp>
        <p:nvSpPr>
          <p:cNvPr id="228" name="Shape 120"/>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229" name="Shape 121"/>
          <p:cNvSpPr txBox="1"/>
          <p:nvPr>
            <p:ph type="body" idx="1"/>
          </p:nvPr>
        </p:nvSpPr>
        <p:spPr>
          <a:xfrm>
            <a:off x="1251349" y="2731892"/>
            <a:ext cx="9689301" cy="3649134"/>
          </a:xfrm>
          <a:prstGeom prst="rect">
            <a:avLst/>
          </a:prstGeom>
        </p:spPr>
        <p:txBody>
          <a:bodyPr/>
          <a:lstStyle/>
          <a:p>
            <a:pPr>
              <a:lnSpc>
                <a:spcPct val="120000"/>
              </a:lnSpc>
              <a:spcBef>
                <a:spcPts val="0"/>
              </a:spcBef>
              <a:defRPr cap="none">
                <a:solidFill>
                  <a:srgbClr val="003B41"/>
                </a:solidFill>
              </a:defRPr>
            </a:pPr>
            <a:r>
              <a:t>Dit barn har fødselsdag, og du vil gerne tage en masse billeder fra den festlige dag.</a:t>
            </a:r>
          </a:p>
          <a:p>
            <a:pPr>
              <a:lnSpc>
                <a:spcPct val="120000"/>
              </a:lnSpc>
              <a:spcBef>
                <a:spcPts val="0"/>
              </a:spcBef>
              <a:defRPr cap="none">
                <a:solidFill>
                  <a:srgbClr val="003B41"/>
                </a:solidFill>
              </a:defRPr>
            </a:pPr>
            <a:r>
              <a:t>Hvad skal du gøre i den forbindelse for at leve op til persondataforordningens krav?</a:t>
            </a:r>
          </a:p>
          <a:p>
            <a:pPr>
              <a:lnSpc>
                <a:spcPct val="120000"/>
              </a:lnSpc>
              <a:spcBef>
                <a:spcPts val="0"/>
              </a:spcBef>
              <a:defRPr cap="none">
                <a:solidFill>
                  <a:srgbClr val="003B41"/>
                </a:solidFill>
              </a:defRPr>
            </a:pPr>
          </a:p>
          <a:p>
            <a:pPr>
              <a:lnSpc>
                <a:spcPct val="120000"/>
              </a:lnSpc>
              <a:spcBef>
                <a:spcPts val="0"/>
              </a:spcBef>
              <a:defRPr cap="none">
                <a:solidFill>
                  <a:srgbClr val="003B41"/>
                </a:solidFill>
              </a:defRPr>
            </a:pPr>
          </a:p>
          <a:p>
            <a:pPr marL="508000" indent="-508000">
              <a:lnSpc>
                <a:spcPct val="120000"/>
              </a:lnSpc>
              <a:spcBef>
                <a:spcPts val="0"/>
              </a:spcBef>
              <a:buSzPct val="100000"/>
              <a:buAutoNum type="arabicPeriod" startAt="1"/>
              <a:defRPr cap="none">
                <a:solidFill>
                  <a:srgbClr val="003B41"/>
                </a:solidFill>
              </a:defRPr>
            </a:pPr>
            <a:r>
              <a:t>Jeg skal bede alle gæsterne udfylde og underskrive en kort samtykkeerklæring.</a:t>
            </a:r>
            <a:br/>
            <a:r>
              <a:t> </a:t>
            </a:r>
          </a:p>
          <a:p>
            <a:pPr marL="508000" indent="-508000">
              <a:lnSpc>
                <a:spcPct val="120000"/>
              </a:lnSpc>
              <a:spcBef>
                <a:spcPts val="0"/>
              </a:spcBef>
              <a:buSzPct val="100000"/>
              <a:buAutoNum type="arabicPeriod" startAt="1"/>
              <a:defRPr cap="none">
                <a:solidFill>
                  <a:srgbClr val="003B41"/>
                </a:solidFill>
              </a:defRPr>
            </a:pPr>
            <a:r>
              <a:t>Ingenting. Jeg må tage alle de billeder, jeg vil til fødselsdagen. </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10" grpId="1" fill="hold">
                                  <p:stCondLst>
                                    <p:cond delay="0"/>
                                  </p:stCondLst>
                                  <p:iterate type="el" backwards="0">
                                    <p:tmAbs val="0"/>
                                  </p:iterate>
                                  <p:childTnLst>
                                    <p:set>
                                      <p:cBhvr>
                                        <p:cTn id="6" fill="hold"/>
                                        <p:tgtEl>
                                          <p:spTgt spid="229">
                                            <p:bg/>
                                          </p:spTgt>
                                        </p:tgtEl>
                                        <p:attrNameLst>
                                          <p:attrName>style.visibility</p:attrName>
                                        </p:attrNameLst>
                                      </p:cBhvr>
                                      <p:to>
                                        <p:strVal val="visible"/>
                                      </p:to>
                                    </p:set>
                                    <p:animEffect filter="fade" transition="in">
                                      <p:cBhvr>
                                        <p:cTn id="7" dur="750"/>
                                        <p:tgtEl>
                                          <p:spTgt spid="229">
                                            <p:bg/>
                                          </p:spTgt>
                                        </p:tgtEl>
                                      </p:cBhvr>
                                    </p:animEffect>
                                  </p:childTnLst>
                                </p:cTn>
                              </p:par>
                              <p:par>
                                <p:cTn id="8" presetClass="entr" nodeType="withEffect" presetSubtype="0" presetID="10" grpId="1" fill="hold">
                                  <p:stCondLst>
                                    <p:cond delay="0"/>
                                  </p:stCondLst>
                                  <p:iterate type="el" backwards="0">
                                    <p:tmAbs val="0"/>
                                  </p:iterate>
                                  <p:childTnLst>
                                    <p:set>
                                      <p:cBhvr>
                                        <p:cTn id="9" fill="hold"/>
                                        <p:tgtEl>
                                          <p:spTgt spid="229">
                                            <p:txEl>
                                              <p:pRg st="0" end="0"/>
                                            </p:txEl>
                                          </p:spTgt>
                                        </p:tgtEl>
                                        <p:attrNameLst>
                                          <p:attrName>style.visibility</p:attrName>
                                        </p:attrNameLst>
                                      </p:cBhvr>
                                      <p:to>
                                        <p:strVal val="visible"/>
                                      </p:to>
                                    </p:set>
                                    <p:animEffect filter="fade" transition="in">
                                      <p:cBhvr>
                                        <p:cTn id="10" dur="750"/>
                                        <p:tgtEl>
                                          <p:spTgt spid="229">
                                            <p:txEl>
                                              <p:pRg st="0" end="0"/>
                                            </p:txEl>
                                          </p:spTgt>
                                        </p:tgtEl>
                                      </p:cBhvr>
                                    </p:animEffect>
                                  </p:childTnLst>
                                </p:cTn>
                              </p:par>
                            </p:childTnLst>
                          </p:cTn>
                        </p:par>
                        <p:par>
                          <p:cTn id="11" fill="hold">
                            <p:stCondLst>
                              <p:cond delay="750"/>
                            </p:stCondLst>
                            <p:childTnLst>
                              <p:par>
                                <p:cTn id="12" presetClass="entr" nodeType="afterEffect" presetID="10" grpId="1" fill="hold">
                                  <p:stCondLst>
                                    <p:cond delay="0"/>
                                  </p:stCondLst>
                                  <p:iterate type="el" backwards="0">
                                    <p:tmAbs val="0"/>
                                  </p:iterate>
                                  <p:childTnLst>
                                    <p:set>
                                      <p:cBhvr>
                                        <p:cTn id="13" fill="hold"/>
                                        <p:tgtEl>
                                          <p:spTgt spid="229">
                                            <p:txEl>
                                              <p:pRg st="1" end="1"/>
                                            </p:txEl>
                                          </p:spTgt>
                                        </p:tgtEl>
                                        <p:attrNameLst>
                                          <p:attrName>style.visibility</p:attrName>
                                        </p:attrNameLst>
                                      </p:cBhvr>
                                      <p:to>
                                        <p:strVal val="visible"/>
                                      </p:to>
                                    </p:set>
                                    <p:animEffect filter="fade" transition="in">
                                      <p:cBhvr>
                                        <p:cTn id="14" dur="750"/>
                                        <p:tgtEl>
                                          <p:spTgt spid="229">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Class="entr" nodeType="clickEffect" presetID="10" grpId="1" fill="hold">
                                  <p:stCondLst>
                                    <p:cond delay="0"/>
                                  </p:stCondLst>
                                  <p:iterate type="el" backwards="0">
                                    <p:tmAbs val="0"/>
                                  </p:iterate>
                                  <p:childTnLst>
                                    <p:set>
                                      <p:cBhvr>
                                        <p:cTn id="18" fill="hold"/>
                                        <p:tgtEl>
                                          <p:spTgt spid="229">
                                            <p:txEl>
                                              <p:pRg st="2" end="2"/>
                                            </p:txEl>
                                          </p:spTgt>
                                        </p:tgtEl>
                                        <p:attrNameLst>
                                          <p:attrName>style.visibility</p:attrName>
                                        </p:attrNameLst>
                                      </p:cBhvr>
                                      <p:to>
                                        <p:strVal val="visible"/>
                                      </p:to>
                                    </p:set>
                                    <p:animEffect filter="fade" transition="in">
                                      <p:cBhvr>
                                        <p:cTn id="19" dur="750"/>
                                        <p:tgtEl>
                                          <p:spTgt spid="229">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Class="entr" nodeType="clickEffect" presetID="10" grpId="1" fill="hold">
                                  <p:stCondLst>
                                    <p:cond delay="0"/>
                                  </p:stCondLst>
                                  <p:iterate type="el" backwards="0">
                                    <p:tmAbs val="0"/>
                                  </p:iterate>
                                  <p:childTnLst>
                                    <p:set>
                                      <p:cBhvr>
                                        <p:cTn id="23" fill="hold"/>
                                        <p:tgtEl>
                                          <p:spTgt spid="229">
                                            <p:txEl>
                                              <p:pRg st="3" end="3"/>
                                            </p:txEl>
                                          </p:spTgt>
                                        </p:tgtEl>
                                        <p:attrNameLst>
                                          <p:attrName>style.visibility</p:attrName>
                                        </p:attrNameLst>
                                      </p:cBhvr>
                                      <p:to>
                                        <p:strVal val="visible"/>
                                      </p:to>
                                    </p:set>
                                    <p:animEffect filter="fade" transition="in">
                                      <p:cBhvr>
                                        <p:cTn id="24" dur="750"/>
                                        <p:tgtEl>
                                          <p:spTgt spid="229">
                                            <p:txEl>
                                              <p:pRg st="3" end="3"/>
                                            </p:txEl>
                                          </p:spTgt>
                                        </p:tgtEl>
                                      </p:cBhvr>
                                    </p:animEffect>
                                  </p:childTnLst>
                                </p:cTn>
                              </p:par>
                            </p:childTnLst>
                          </p:cTn>
                        </p:par>
                        <p:par>
                          <p:cTn id="25" fill="hold">
                            <p:stCondLst>
                              <p:cond delay="750"/>
                            </p:stCondLst>
                            <p:childTnLst>
                              <p:par>
                                <p:cTn id="26" presetClass="entr" nodeType="afterEffect" presetID="10" grpId="1" fill="hold">
                                  <p:stCondLst>
                                    <p:cond delay="0"/>
                                  </p:stCondLst>
                                  <p:iterate type="el" backwards="0">
                                    <p:tmAbs val="0"/>
                                  </p:iterate>
                                  <p:childTnLst>
                                    <p:set>
                                      <p:cBhvr>
                                        <p:cTn id="27" fill="hold"/>
                                        <p:tgtEl>
                                          <p:spTgt spid="229">
                                            <p:txEl>
                                              <p:pRg st="4" end="4"/>
                                            </p:txEl>
                                          </p:spTgt>
                                        </p:tgtEl>
                                        <p:attrNameLst>
                                          <p:attrName>style.visibility</p:attrName>
                                        </p:attrNameLst>
                                      </p:cBhvr>
                                      <p:to>
                                        <p:strVal val="visible"/>
                                      </p:to>
                                    </p:set>
                                    <p:animEffect filter="fade" transition="in">
                                      <p:cBhvr>
                                        <p:cTn id="28" dur="750"/>
                                        <p:tgtEl>
                                          <p:spTgt spid="229">
                                            <p:txEl>
                                              <p:pRg st="4" end="4"/>
                                            </p:txEl>
                                          </p:spTgt>
                                        </p:tgtEl>
                                      </p:cBhvr>
                                    </p:animEffect>
                                  </p:childTnLst>
                                </p:cTn>
                              </p:par>
                            </p:childTnLst>
                          </p:cTn>
                        </p:par>
                        <p:par>
                          <p:cTn id="29" fill="hold">
                            <p:stCondLst>
                              <p:cond delay="1500"/>
                            </p:stCondLst>
                            <p:childTnLst>
                              <p:par>
                                <p:cTn id="30" presetClass="entr" nodeType="afterEffect" presetID="10" grpId="1" fill="hold">
                                  <p:stCondLst>
                                    <p:cond delay="0"/>
                                  </p:stCondLst>
                                  <p:iterate type="el" backwards="0">
                                    <p:tmAbs val="0"/>
                                  </p:iterate>
                                  <p:childTnLst>
                                    <p:set>
                                      <p:cBhvr>
                                        <p:cTn id="31" fill="hold"/>
                                        <p:tgtEl>
                                          <p:spTgt spid="229">
                                            <p:txEl>
                                              <p:pRg st="5" end="5"/>
                                            </p:txEl>
                                          </p:spTgt>
                                        </p:tgtEl>
                                        <p:attrNameLst>
                                          <p:attrName>style.visibility</p:attrName>
                                        </p:attrNameLst>
                                      </p:cBhvr>
                                      <p:to>
                                        <p:strVal val="visible"/>
                                      </p:to>
                                    </p:set>
                                    <p:animEffect filter="fade" transition="in">
                                      <p:cBhvr>
                                        <p:cTn id="32" dur="750"/>
                                        <p:tgtEl>
                                          <p:spTgt spid="229">
                                            <p:txEl>
                                              <p:pRg st="5" end="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29" grpId="1"/>
    </p:bldLst>
  </p:timing>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Shape 123"/>
          <p:cNvSpPr txBox="1"/>
          <p:nvPr>
            <p:ph type="title"/>
          </p:nvPr>
        </p:nvSpPr>
        <p:spPr>
          <a:xfrm>
            <a:off x="1066800" y="-17365"/>
            <a:ext cx="10058400" cy="1737362"/>
          </a:xfrm>
          <a:prstGeom prst="rect">
            <a:avLst/>
          </a:prstGeom>
        </p:spPr>
        <p:txBody>
          <a:bodyPr/>
          <a:lstStyle>
            <a:lvl1pPr>
              <a:defRPr spc="-100"/>
            </a:lvl1pPr>
          </a:lstStyle>
          <a:p>
            <a:pPr/>
            <a:r>
              <a:t>Spørgsmål 3</a:t>
            </a:r>
          </a:p>
        </p:txBody>
      </p:sp>
      <p:sp>
        <p:nvSpPr>
          <p:cNvPr id="232" name="Shape 124"/>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233" name="Shape 125"/>
          <p:cNvSpPr txBox="1"/>
          <p:nvPr>
            <p:ph type="body" idx="1"/>
          </p:nvPr>
        </p:nvSpPr>
        <p:spPr>
          <a:xfrm>
            <a:off x="1761228" y="2425308"/>
            <a:ext cx="8669544" cy="4009400"/>
          </a:xfrm>
          <a:prstGeom prst="rect">
            <a:avLst/>
          </a:prstGeom>
        </p:spPr>
        <p:txBody>
          <a:bodyPr/>
          <a:lstStyle/>
          <a:p>
            <a:pPr>
              <a:lnSpc>
                <a:spcPct val="120000"/>
              </a:lnSpc>
              <a:spcBef>
                <a:spcPts val="0"/>
              </a:spcBef>
              <a:defRPr cap="none" sz="1500">
                <a:solidFill>
                  <a:srgbClr val="003B41"/>
                </a:solidFill>
              </a:defRPr>
            </a:pPr>
            <a:r>
              <a:t>Der er ingen særlige regler for håndtering af billeder og video med persondata i jeres organisation. </a:t>
            </a:r>
          </a:p>
          <a:p>
            <a:pPr>
              <a:lnSpc>
                <a:spcPct val="120000"/>
              </a:lnSpc>
              <a:spcBef>
                <a:spcPts val="0"/>
              </a:spcBef>
              <a:defRPr cap="none" sz="1500">
                <a:solidFill>
                  <a:srgbClr val="003B41"/>
                </a:solidFill>
              </a:defRPr>
            </a:pPr>
          </a:p>
          <a:p>
            <a:pPr>
              <a:lnSpc>
                <a:spcPct val="120000"/>
              </a:lnSpc>
              <a:spcBef>
                <a:spcPts val="0"/>
              </a:spcBef>
              <a:defRPr cap="none" sz="1500">
                <a:solidFill>
                  <a:srgbClr val="003B41"/>
                </a:solidFill>
              </a:defRPr>
            </a:pPr>
            <a:r>
              <a:t>Til en workshop har jeres organisation hyret en ekstern konsulent, og du har taget nogle billeder, </a:t>
            </a:r>
            <a:br/>
            <a:r>
              <a:t>mens hun holder sit oplæg. Du vil gerne lægge billeder ud på jeres hjemmeside. Hvad er den bedste fremgangsmåde, inden du gør det?</a:t>
            </a:r>
            <a:br/>
          </a:p>
          <a:p>
            <a:pPr marL="457200" indent="-457200">
              <a:lnSpc>
                <a:spcPct val="120000"/>
              </a:lnSpc>
              <a:spcBef>
                <a:spcPts val="0"/>
              </a:spcBef>
              <a:buSzPct val="100000"/>
              <a:buAutoNum type="arabicPeriod" startAt="1"/>
              <a:defRPr cap="none" sz="1500">
                <a:solidFill>
                  <a:srgbClr val="003B41"/>
                </a:solidFill>
              </a:defRPr>
            </a:pPr>
            <a:r>
              <a:t>Jeg behøver ikke at gøre noget. Når vi har betalt personen et honorar, så må vi også bruge </a:t>
            </a:r>
            <a:br/>
            <a:r>
              <a:t>materialet fra dagen. </a:t>
            </a:r>
            <a:br/>
          </a:p>
          <a:p>
            <a:pPr marL="457200" indent="-457200">
              <a:lnSpc>
                <a:spcPct val="120000"/>
              </a:lnSpc>
              <a:spcBef>
                <a:spcPts val="0"/>
              </a:spcBef>
              <a:buSzPct val="100000"/>
              <a:buAutoNum type="arabicPeriod" startAt="1"/>
              <a:defRPr cap="none" sz="1500">
                <a:solidFill>
                  <a:srgbClr val="003B41"/>
                </a:solidFill>
              </a:defRPr>
            </a:pPr>
            <a:r>
              <a:t>Jeg spørger den ansvarlige for GDPR til råds. </a:t>
            </a:r>
            <a:br/>
          </a:p>
          <a:p>
            <a:pPr marL="457200" indent="-457200">
              <a:lnSpc>
                <a:spcPct val="120000"/>
              </a:lnSpc>
              <a:spcBef>
                <a:spcPts val="0"/>
              </a:spcBef>
              <a:buSzPct val="100000"/>
              <a:buAutoNum type="arabicPeriod" startAt="1"/>
              <a:defRPr cap="none" sz="1500">
                <a:solidFill>
                  <a:srgbClr val="003B41"/>
                </a:solidFill>
              </a:defRPr>
            </a:pPr>
            <a:r>
              <a:t>Jeg spørger selv konsulenten, om jeg må offentliggøre billederne. </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10" grpId="1" fill="hold">
                                  <p:stCondLst>
                                    <p:cond delay="0"/>
                                  </p:stCondLst>
                                  <p:iterate type="el" backwards="0">
                                    <p:tmAbs val="0"/>
                                  </p:iterate>
                                  <p:childTnLst>
                                    <p:set>
                                      <p:cBhvr>
                                        <p:cTn id="6" fill="hold"/>
                                        <p:tgtEl>
                                          <p:spTgt spid="233">
                                            <p:bg/>
                                          </p:spTgt>
                                        </p:tgtEl>
                                        <p:attrNameLst>
                                          <p:attrName>style.visibility</p:attrName>
                                        </p:attrNameLst>
                                      </p:cBhvr>
                                      <p:to>
                                        <p:strVal val="visible"/>
                                      </p:to>
                                    </p:set>
                                    <p:animEffect filter="fade" transition="in">
                                      <p:cBhvr>
                                        <p:cTn id="7" dur="500"/>
                                        <p:tgtEl>
                                          <p:spTgt spid="233">
                                            <p:bg/>
                                          </p:spTgt>
                                        </p:tgtEl>
                                      </p:cBhvr>
                                    </p:animEffect>
                                  </p:childTnLst>
                                </p:cTn>
                              </p:par>
                              <p:par>
                                <p:cTn id="8" presetClass="entr" nodeType="withEffect" presetSubtype="0" presetID="10" grpId="1" fill="hold">
                                  <p:stCondLst>
                                    <p:cond delay="0"/>
                                  </p:stCondLst>
                                  <p:iterate type="el" backwards="0">
                                    <p:tmAbs val="0"/>
                                  </p:iterate>
                                  <p:childTnLst>
                                    <p:set>
                                      <p:cBhvr>
                                        <p:cTn id="9" fill="hold"/>
                                        <p:tgtEl>
                                          <p:spTgt spid="233">
                                            <p:txEl>
                                              <p:pRg st="0" end="0"/>
                                            </p:txEl>
                                          </p:spTgt>
                                        </p:tgtEl>
                                        <p:attrNameLst>
                                          <p:attrName>style.visibility</p:attrName>
                                        </p:attrNameLst>
                                      </p:cBhvr>
                                      <p:to>
                                        <p:strVal val="visible"/>
                                      </p:to>
                                    </p:set>
                                    <p:animEffect filter="fade" transition="in">
                                      <p:cBhvr>
                                        <p:cTn id="10" dur="500"/>
                                        <p:tgtEl>
                                          <p:spTgt spid="233">
                                            <p:txEl>
                                              <p:pRg st="0" end="0"/>
                                            </p:txEl>
                                          </p:spTgt>
                                        </p:tgtEl>
                                      </p:cBhvr>
                                    </p:animEffect>
                                  </p:childTnLst>
                                </p:cTn>
                              </p:par>
                            </p:childTnLst>
                          </p:cTn>
                        </p:par>
                        <p:par>
                          <p:cTn id="11" fill="hold">
                            <p:stCondLst>
                              <p:cond delay="500"/>
                            </p:stCondLst>
                            <p:childTnLst>
                              <p:par>
                                <p:cTn id="12" presetClass="entr" nodeType="afterEffect" presetID="10" grpId="1" fill="hold">
                                  <p:stCondLst>
                                    <p:cond delay="0"/>
                                  </p:stCondLst>
                                  <p:iterate type="el" backwards="0">
                                    <p:tmAbs val="0"/>
                                  </p:iterate>
                                  <p:childTnLst>
                                    <p:set>
                                      <p:cBhvr>
                                        <p:cTn id="13" fill="hold"/>
                                        <p:tgtEl>
                                          <p:spTgt spid="233">
                                            <p:txEl>
                                              <p:pRg st="1" end="1"/>
                                            </p:txEl>
                                          </p:spTgt>
                                        </p:tgtEl>
                                        <p:attrNameLst>
                                          <p:attrName>style.visibility</p:attrName>
                                        </p:attrNameLst>
                                      </p:cBhvr>
                                      <p:to>
                                        <p:strVal val="visible"/>
                                      </p:to>
                                    </p:set>
                                    <p:animEffect filter="fade" transition="in">
                                      <p:cBhvr>
                                        <p:cTn id="14" dur="500"/>
                                        <p:tgtEl>
                                          <p:spTgt spid="23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Class="entr" nodeType="clickEffect" presetID="10" grpId="1" fill="hold">
                                  <p:stCondLst>
                                    <p:cond delay="0"/>
                                  </p:stCondLst>
                                  <p:iterate type="el" backwards="0">
                                    <p:tmAbs val="0"/>
                                  </p:iterate>
                                  <p:childTnLst>
                                    <p:set>
                                      <p:cBhvr>
                                        <p:cTn id="18" fill="hold"/>
                                        <p:tgtEl>
                                          <p:spTgt spid="233">
                                            <p:txEl>
                                              <p:pRg st="2" end="2"/>
                                            </p:txEl>
                                          </p:spTgt>
                                        </p:tgtEl>
                                        <p:attrNameLst>
                                          <p:attrName>style.visibility</p:attrName>
                                        </p:attrNameLst>
                                      </p:cBhvr>
                                      <p:to>
                                        <p:strVal val="visible"/>
                                      </p:to>
                                    </p:set>
                                    <p:animEffect filter="fade" transition="in">
                                      <p:cBhvr>
                                        <p:cTn id="19" dur="500"/>
                                        <p:tgtEl>
                                          <p:spTgt spid="23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Class="entr" nodeType="clickEffect" presetID="10" grpId="1" fill="hold">
                                  <p:stCondLst>
                                    <p:cond delay="0"/>
                                  </p:stCondLst>
                                  <p:iterate type="el" backwards="0">
                                    <p:tmAbs val="0"/>
                                  </p:iterate>
                                  <p:childTnLst>
                                    <p:set>
                                      <p:cBhvr>
                                        <p:cTn id="23" fill="hold"/>
                                        <p:tgtEl>
                                          <p:spTgt spid="233">
                                            <p:txEl>
                                              <p:pRg st="3" end="3"/>
                                            </p:txEl>
                                          </p:spTgt>
                                        </p:tgtEl>
                                        <p:attrNameLst>
                                          <p:attrName>style.visibility</p:attrName>
                                        </p:attrNameLst>
                                      </p:cBhvr>
                                      <p:to>
                                        <p:strVal val="visible"/>
                                      </p:to>
                                    </p:set>
                                    <p:animEffect filter="fade" transition="in">
                                      <p:cBhvr>
                                        <p:cTn id="24" dur="500"/>
                                        <p:tgtEl>
                                          <p:spTgt spid="23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Class="entr" nodeType="clickEffect" presetID="10" grpId="1" fill="hold">
                                  <p:stCondLst>
                                    <p:cond delay="0"/>
                                  </p:stCondLst>
                                  <p:iterate type="el" backwards="0">
                                    <p:tmAbs val="0"/>
                                  </p:iterate>
                                  <p:childTnLst>
                                    <p:set>
                                      <p:cBhvr>
                                        <p:cTn id="28" fill="hold"/>
                                        <p:tgtEl>
                                          <p:spTgt spid="233">
                                            <p:txEl>
                                              <p:pRg st="4" end="4"/>
                                            </p:txEl>
                                          </p:spTgt>
                                        </p:tgtEl>
                                        <p:attrNameLst>
                                          <p:attrName>style.visibility</p:attrName>
                                        </p:attrNameLst>
                                      </p:cBhvr>
                                      <p:to>
                                        <p:strVal val="visible"/>
                                      </p:to>
                                    </p:set>
                                    <p:animEffect filter="fade" transition="in">
                                      <p:cBhvr>
                                        <p:cTn id="29" dur="500"/>
                                        <p:tgtEl>
                                          <p:spTgt spid="233">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Class="entr" nodeType="clickEffect" presetID="10" grpId="1" fill="hold">
                                  <p:stCondLst>
                                    <p:cond delay="0"/>
                                  </p:stCondLst>
                                  <p:iterate type="el" backwards="0">
                                    <p:tmAbs val="0"/>
                                  </p:iterate>
                                  <p:childTnLst>
                                    <p:set>
                                      <p:cBhvr>
                                        <p:cTn id="33" fill="hold"/>
                                        <p:tgtEl>
                                          <p:spTgt spid="233">
                                            <p:txEl>
                                              <p:pRg st="5" end="5"/>
                                            </p:txEl>
                                          </p:spTgt>
                                        </p:tgtEl>
                                        <p:attrNameLst>
                                          <p:attrName>style.visibility</p:attrName>
                                        </p:attrNameLst>
                                      </p:cBhvr>
                                      <p:to>
                                        <p:strVal val="visible"/>
                                      </p:to>
                                    </p:set>
                                    <p:animEffect filter="fade" transition="in">
                                      <p:cBhvr>
                                        <p:cTn id="34" dur="500"/>
                                        <p:tgtEl>
                                          <p:spTgt spid="233">
                                            <p:txEl>
                                              <p:pRg st="5" end="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33" grpId="1"/>
    </p:bldLst>
  </p:timing>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5" name="Shape 127"/>
          <p:cNvSpPr txBox="1"/>
          <p:nvPr>
            <p:ph type="title"/>
          </p:nvPr>
        </p:nvSpPr>
        <p:spPr>
          <a:xfrm>
            <a:off x="1066800" y="-17365"/>
            <a:ext cx="10058400" cy="1737362"/>
          </a:xfrm>
          <a:prstGeom prst="rect">
            <a:avLst/>
          </a:prstGeom>
        </p:spPr>
        <p:txBody>
          <a:bodyPr/>
          <a:lstStyle>
            <a:lvl1pPr>
              <a:defRPr spc="-100"/>
            </a:lvl1pPr>
          </a:lstStyle>
          <a:p>
            <a:pPr/>
            <a:r>
              <a:t>Spørgsmål 4</a:t>
            </a:r>
          </a:p>
        </p:txBody>
      </p:sp>
      <p:sp>
        <p:nvSpPr>
          <p:cNvPr id="236" name="Shape 128"/>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237" name="Shape 129"/>
          <p:cNvSpPr txBox="1"/>
          <p:nvPr>
            <p:ph type="body" idx="1"/>
          </p:nvPr>
        </p:nvSpPr>
        <p:spPr>
          <a:xfrm>
            <a:off x="1758950" y="2074364"/>
            <a:ext cx="8674101" cy="4800120"/>
          </a:xfrm>
          <a:prstGeom prst="rect">
            <a:avLst/>
          </a:prstGeom>
        </p:spPr>
        <p:txBody>
          <a:bodyPr/>
          <a:lstStyle/>
          <a:p>
            <a:pPr>
              <a:lnSpc>
                <a:spcPct val="120000"/>
              </a:lnSpc>
              <a:spcBef>
                <a:spcPts val="0"/>
              </a:spcBef>
              <a:defRPr cap="none" sz="1400">
                <a:solidFill>
                  <a:srgbClr val="003B41"/>
                </a:solidFill>
              </a:defRPr>
            </a:pPr>
            <a:r>
              <a:t>Der er ingen særlige regler for håndtering af billeder og video med persondata i jeres organisation. Du har optaget en kort video, hvor man kan se dine kollegaer arbejde på et nyt projekt. Du vil gerne lægge videoen op på virksomhedens hjemmeside. Hvad bør dit næste skridt være?</a:t>
            </a:r>
            <a:br/>
          </a:p>
          <a:p>
            <a:pPr marL="457200" indent="-457200">
              <a:lnSpc>
                <a:spcPct val="120000"/>
              </a:lnSpc>
              <a:spcBef>
                <a:spcPts val="0"/>
              </a:spcBef>
              <a:buSzPct val="100000"/>
              <a:buAutoNum type="arabicPeriod" startAt="1"/>
              <a:defRPr cap="none" sz="1400">
                <a:solidFill>
                  <a:srgbClr val="003B41"/>
                </a:solidFill>
              </a:defRPr>
            </a:pPr>
            <a:r>
              <a:t>Jeg spørger selv personerne, som indgår i videoen, om jeg må bruge materialet på vores hjemmeside. Hvis de siger ja, kan jeg offentliggøre det. </a:t>
            </a:r>
            <a:br/>
          </a:p>
          <a:p>
            <a:pPr marL="457200" indent="-457200">
              <a:lnSpc>
                <a:spcPct val="120000"/>
              </a:lnSpc>
              <a:spcBef>
                <a:spcPts val="0"/>
              </a:spcBef>
              <a:buSzPct val="100000"/>
              <a:buAutoNum type="arabicPeriod" startAt="1"/>
              <a:defRPr cap="none" sz="1400">
                <a:solidFill>
                  <a:srgbClr val="003B41"/>
                </a:solidFill>
              </a:defRPr>
            </a:pPr>
            <a:r>
              <a:t>Jeg offentliggør det uden videre. Som ansat må man forvente, at billeder og videoer fra arbejdssituationer offentliggøres på hjemmesiden og lignende. </a:t>
            </a:r>
            <a:br/>
          </a:p>
          <a:p>
            <a:pPr marL="457200" indent="-457200">
              <a:lnSpc>
                <a:spcPct val="120000"/>
              </a:lnSpc>
              <a:spcBef>
                <a:spcPts val="0"/>
              </a:spcBef>
              <a:buSzPct val="100000"/>
              <a:buAutoNum type="arabicPeriod" startAt="1"/>
              <a:defRPr cap="none" sz="1400">
                <a:solidFill>
                  <a:srgbClr val="003B41"/>
                </a:solidFill>
              </a:defRPr>
            </a:pPr>
            <a:r>
              <a:t>Jeg kontakter den ansvarlige for GDPR for at sikre mig, at alt bliver gjort efter bogen. </a:t>
            </a:r>
            <a:br/>
          </a:p>
          <a:p>
            <a:pPr marL="457200" indent="-457200">
              <a:lnSpc>
                <a:spcPct val="120000"/>
              </a:lnSpc>
              <a:spcBef>
                <a:spcPts val="0"/>
              </a:spcBef>
              <a:buSzPct val="100000"/>
              <a:buAutoNum type="arabicPeriod" startAt="1"/>
              <a:defRPr cap="none" sz="1400">
                <a:solidFill>
                  <a:srgbClr val="003B41"/>
                </a:solidFill>
              </a:defRPr>
            </a:pPr>
            <a:r>
              <a:t>Jeg sletter materialet, da jeg ikke fik spurgt personerne om lov, inden jeg optog videoen</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10" grpId="1" fill="hold">
                                  <p:stCondLst>
                                    <p:cond delay="0"/>
                                  </p:stCondLst>
                                  <p:iterate type="el" backwards="0">
                                    <p:tmAbs val="0"/>
                                  </p:iterate>
                                  <p:childTnLst>
                                    <p:set>
                                      <p:cBhvr>
                                        <p:cTn id="6" fill="hold"/>
                                        <p:tgtEl>
                                          <p:spTgt spid="237">
                                            <p:bg/>
                                          </p:spTgt>
                                        </p:tgtEl>
                                        <p:attrNameLst>
                                          <p:attrName>style.visibility</p:attrName>
                                        </p:attrNameLst>
                                      </p:cBhvr>
                                      <p:to>
                                        <p:strVal val="visible"/>
                                      </p:to>
                                    </p:set>
                                    <p:animEffect filter="fade" transition="in">
                                      <p:cBhvr>
                                        <p:cTn id="7" dur="750"/>
                                        <p:tgtEl>
                                          <p:spTgt spid="237">
                                            <p:bg/>
                                          </p:spTgt>
                                        </p:tgtEl>
                                      </p:cBhvr>
                                    </p:animEffect>
                                  </p:childTnLst>
                                </p:cTn>
                              </p:par>
                              <p:par>
                                <p:cTn id="8" presetClass="entr" nodeType="withEffect" presetSubtype="0" presetID="10" grpId="1" fill="hold">
                                  <p:stCondLst>
                                    <p:cond delay="0"/>
                                  </p:stCondLst>
                                  <p:iterate type="el" backwards="0">
                                    <p:tmAbs val="0"/>
                                  </p:iterate>
                                  <p:childTnLst>
                                    <p:set>
                                      <p:cBhvr>
                                        <p:cTn id="9" fill="hold"/>
                                        <p:tgtEl>
                                          <p:spTgt spid="237">
                                            <p:txEl>
                                              <p:pRg st="0" end="0"/>
                                            </p:txEl>
                                          </p:spTgt>
                                        </p:tgtEl>
                                        <p:attrNameLst>
                                          <p:attrName>style.visibility</p:attrName>
                                        </p:attrNameLst>
                                      </p:cBhvr>
                                      <p:to>
                                        <p:strVal val="visible"/>
                                      </p:to>
                                    </p:set>
                                    <p:animEffect filter="fade" transition="in">
                                      <p:cBhvr>
                                        <p:cTn id="10" dur="750"/>
                                        <p:tgtEl>
                                          <p:spTgt spid="237">
                                            <p:txEl>
                                              <p:pRg st="0" end="0"/>
                                            </p:txEl>
                                          </p:spTgt>
                                        </p:tgtEl>
                                      </p:cBhvr>
                                    </p:animEffect>
                                  </p:childTnLst>
                                </p:cTn>
                              </p:par>
                            </p:childTnLst>
                          </p:cTn>
                        </p:par>
                        <p:par>
                          <p:cTn id="11" fill="hold">
                            <p:stCondLst>
                              <p:cond delay="750"/>
                            </p:stCondLst>
                            <p:childTnLst>
                              <p:par>
                                <p:cTn id="12" presetClass="entr" nodeType="afterEffect" presetID="10" grpId="1" fill="hold">
                                  <p:stCondLst>
                                    <p:cond delay="0"/>
                                  </p:stCondLst>
                                  <p:iterate type="el" backwards="0">
                                    <p:tmAbs val="0"/>
                                  </p:iterate>
                                  <p:childTnLst>
                                    <p:set>
                                      <p:cBhvr>
                                        <p:cTn id="13" fill="hold"/>
                                        <p:tgtEl>
                                          <p:spTgt spid="237">
                                            <p:txEl>
                                              <p:pRg st="1" end="1"/>
                                            </p:txEl>
                                          </p:spTgt>
                                        </p:tgtEl>
                                        <p:attrNameLst>
                                          <p:attrName>style.visibility</p:attrName>
                                        </p:attrNameLst>
                                      </p:cBhvr>
                                      <p:to>
                                        <p:strVal val="visible"/>
                                      </p:to>
                                    </p:set>
                                    <p:animEffect filter="fade" transition="in">
                                      <p:cBhvr>
                                        <p:cTn id="14" dur="750"/>
                                        <p:tgtEl>
                                          <p:spTgt spid="237">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Class="entr" nodeType="clickEffect" presetID="10" grpId="1" fill="hold">
                                  <p:stCondLst>
                                    <p:cond delay="0"/>
                                  </p:stCondLst>
                                  <p:iterate type="el" backwards="0">
                                    <p:tmAbs val="0"/>
                                  </p:iterate>
                                  <p:childTnLst>
                                    <p:set>
                                      <p:cBhvr>
                                        <p:cTn id="18" fill="hold"/>
                                        <p:tgtEl>
                                          <p:spTgt spid="237">
                                            <p:txEl>
                                              <p:pRg st="2" end="2"/>
                                            </p:txEl>
                                          </p:spTgt>
                                        </p:tgtEl>
                                        <p:attrNameLst>
                                          <p:attrName>style.visibility</p:attrName>
                                        </p:attrNameLst>
                                      </p:cBhvr>
                                      <p:to>
                                        <p:strVal val="visible"/>
                                      </p:to>
                                    </p:set>
                                    <p:animEffect filter="fade" transition="in">
                                      <p:cBhvr>
                                        <p:cTn id="19" dur="750"/>
                                        <p:tgtEl>
                                          <p:spTgt spid="237">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Class="entr" nodeType="clickEffect" presetID="10" grpId="1" fill="hold">
                                  <p:stCondLst>
                                    <p:cond delay="0"/>
                                  </p:stCondLst>
                                  <p:iterate type="el" backwards="0">
                                    <p:tmAbs val="0"/>
                                  </p:iterate>
                                  <p:childTnLst>
                                    <p:set>
                                      <p:cBhvr>
                                        <p:cTn id="23" fill="hold"/>
                                        <p:tgtEl>
                                          <p:spTgt spid="237">
                                            <p:txEl>
                                              <p:pRg st="3" end="3"/>
                                            </p:txEl>
                                          </p:spTgt>
                                        </p:tgtEl>
                                        <p:attrNameLst>
                                          <p:attrName>style.visibility</p:attrName>
                                        </p:attrNameLst>
                                      </p:cBhvr>
                                      <p:to>
                                        <p:strVal val="visible"/>
                                      </p:to>
                                    </p:set>
                                    <p:animEffect filter="fade" transition="in">
                                      <p:cBhvr>
                                        <p:cTn id="24" dur="750"/>
                                        <p:tgtEl>
                                          <p:spTgt spid="237">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Class="entr" nodeType="clickEffect" presetID="10" grpId="1" fill="hold">
                                  <p:stCondLst>
                                    <p:cond delay="0"/>
                                  </p:stCondLst>
                                  <p:iterate type="el" backwards="0">
                                    <p:tmAbs val="0"/>
                                  </p:iterate>
                                  <p:childTnLst>
                                    <p:set>
                                      <p:cBhvr>
                                        <p:cTn id="28" fill="hold"/>
                                        <p:tgtEl>
                                          <p:spTgt spid="237">
                                            <p:txEl>
                                              <p:pRg st="4" end="4"/>
                                            </p:txEl>
                                          </p:spTgt>
                                        </p:tgtEl>
                                        <p:attrNameLst>
                                          <p:attrName>style.visibility</p:attrName>
                                        </p:attrNameLst>
                                      </p:cBhvr>
                                      <p:to>
                                        <p:strVal val="visible"/>
                                      </p:to>
                                    </p:set>
                                    <p:animEffect filter="fade" transition="in">
                                      <p:cBhvr>
                                        <p:cTn id="29" dur="750"/>
                                        <p:tgtEl>
                                          <p:spTgt spid="237">
                                            <p:txEl>
                                              <p:pRg st="4" end="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37" grpId="1"/>
    </p:bldLst>
  </p:timing>
</p:sld>
</file>

<file path=ppt/theme/theme1.xml><?xml version="1.0" encoding="utf-8"?>
<a:theme xmlns:a="http://schemas.openxmlformats.org/drawingml/2006/main" xmlns:r="http://schemas.openxmlformats.org/officeDocument/2006/relationships" name="Default">
  <a:themeElements>
    <a:clrScheme name="Default">
      <a:dk1>
        <a:srgbClr val="000000"/>
      </a:dk1>
      <a:lt1>
        <a:srgbClr val="FFFFFF"/>
      </a:lt1>
      <a:dk2>
        <a:srgbClr val="A7A7A7"/>
      </a:dk2>
      <a:lt2>
        <a:srgbClr val="535353"/>
      </a:lt2>
      <a:accent1>
        <a:srgbClr val="94CE67"/>
      </a:accent1>
      <a:accent2>
        <a:srgbClr val="49D1CD"/>
      </a:accent2>
      <a:accent3>
        <a:srgbClr val="61A5D6"/>
      </a:accent3>
      <a:accent4>
        <a:srgbClr val="9D8CD3"/>
      </a:accent4>
      <a:accent5>
        <a:srgbClr val="E45C8A"/>
      </a:accent5>
      <a:accent6>
        <a:srgbClr val="F98C61"/>
      </a:accent6>
      <a:hlink>
        <a:srgbClr val="0000FF"/>
      </a:hlink>
      <a:folHlink>
        <a:srgbClr val="FF00FF"/>
      </a:folHlink>
    </a:clrScheme>
    <a:fontScheme name="Default">
      <a:majorFont>
        <a:latin typeface="Helvetica"/>
        <a:ea typeface="Helvetica"/>
        <a:cs typeface="Helvetica"/>
      </a:majorFont>
      <a:minorFont>
        <a:latin typeface="Helvetica Neue"/>
        <a:ea typeface="Helvetica Neue"/>
        <a:cs typeface="Helvetica Neu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50800" dist="38100" dir="5400000">
              <a:srgbClr val="000000">
                <a:alpha val="35000"/>
              </a:srgbClr>
            </a:outerShdw>
          </a:effectLst>
        </a:effectStyle>
        <a:effectStyle>
          <a:effectLst>
            <a:outerShdw sx="100000" sy="100000" kx="0" ky="0" algn="b" rotWithShape="0" blurRad="50800" dist="38100" dir="5400000">
              <a:srgbClr val="000000">
                <a:alpha val="35000"/>
              </a:srgbClr>
            </a:outerShdw>
          </a:effectLst>
        </a:effectStyle>
        <a:effectStyle>
          <a:effectLst>
            <a:outerShdw sx="100000" sy="100000" kx="0" ky="0" algn="b" rotWithShape="0" blurRad="50800" dist="38100" dir="540000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50800" dist="38100" dir="5400000">
            <a:srgbClr val="000000">
              <a:alpha val="35000"/>
            </a:srgbClr>
          </a:outerShdw>
        </a:effectLst>
        <a:sp3d/>
      </a:spPr>
      <a:bodyPr rot="0" spcFirstLastPara="1" vertOverflow="overflow" horzOverflow="overflow" vert="horz" wrap="square" lIns="45718" tIns="45718" rIns="45718" bIns="45718"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50800" dist="38100" dir="5400000">
            <a:srgbClr val="000000">
              <a:alpha val="35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Default">
  <a:themeElements>
    <a:clrScheme name="Default">
      <a:dk1>
        <a:srgbClr val="000000"/>
      </a:dk1>
      <a:lt1>
        <a:srgbClr val="FFFFFF"/>
      </a:lt1>
      <a:dk2>
        <a:srgbClr val="A7A7A7"/>
      </a:dk2>
      <a:lt2>
        <a:srgbClr val="535353"/>
      </a:lt2>
      <a:accent1>
        <a:srgbClr val="94CE67"/>
      </a:accent1>
      <a:accent2>
        <a:srgbClr val="49D1CD"/>
      </a:accent2>
      <a:accent3>
        <a:srgbClr val="61A5D6"/>
      </a:accent3>
      <a:accent4>
        <a:srgbClr val="9D8CD3"/>
      </a:accent4>
      <a:accent5>
        <a:srgbClr val="E45C8A"/>
      </a:accent5>
      <a:accent6>
        <a:srgbClr val="F98C61"/>
      </a:accent6>
      <a:hlink>
        <a:srgbClr val="0000FF"/>
      </a:hlink>
      <a:folHlink>
        <a:srgbClr val="FF00FF"/>
      </a:folHlink>
    </a:clrScheme>
    <a:fontScheme name="Default">
      <a:majorFont>
        <a:latin typeface="Helvetica"/>
        <a:ea typeface="Helvetica"/>
        <a:cs typeface="Helvetica"/>
      </a:majorFont>
      <a:minorFont>
        <a:latin typeface="Helvetica Neue"/>
        <a:ea typeface="Helvetica Neue"/>
        <a:cs typeface="Helvetica Neu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50800" dist="38100" dir="5400000">
              <a:srgbClr val="000000">
                <a:alpha val="35000"/>
              </a:srgbClr>
            </a:outerShdw>
          </a:effectLst>
        </a:effectStyle>
        <a:effectStyle>
          <a:effectLst>
            <a:outerShdw sx="100000" sy="100000" kx="0" ky="0" algn="b" rotWithShape="0" blurRad="50800" dist="38100" dir="5400000">
              <a:srgbClr val="000000">
                <a:alpha val="35000"/>
              </a:srgbClr>
            </a:outerShdw>
          </a:effectLst>
        </a:effectStyle>
        <a:effectStyle>
          <a:effectLst>
            <a:outerShdw sx="100000" sy="100000" kx="0" ky="0" algn="b" rotWithShape="0" blurRad="50800" dist="38100" dir="540000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50800" dist="38100" dir="5400000">
            <a:srgbClr val="000000">
              <a:alpha val="35000"/>
            </a:srgbClr>
          </a:outerShdw>
        </a:effectLst>
        <a:sp3d/>
      </a:spPr>
      <a:bodyPr rot="0" spcFirstLastPara="1" vertOverflow="overflow" horzOverflow="overflow" vert="horz" wrap="square" lIns="45718" tIns="45718" rIns="45718" bIns="45718"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50800" dist="38100" dir="5400000">
            <a:srgbClr val="000000">
              <a:alpha val="35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