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6CED5"/>
          </a:solidFill>
        </a:fill>
      </a:tcStyle>
    </a:wholeTbl>
    <a:band2H>
      <a:tcTxStyle b="def" i="def"/>
      <a:tcStyle>
        <a:tcBdr/>
        <a:fill>
          <a:solidFill>
            <a:srgbClr val="FBE8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E9D3"/>
          </a:solidFill>
        </a:fill>
      </a:tcStyle>
    </a:wholeTbl>
    <a:band2H>
      <a:tcTxStyle b="def" i="def"/>
      <a:tcStyle>
        <a:tcBdr/>
        <a:fill>
          <a:solidFill>
            <a:srgbClr val="EEF4E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3E2EB"/>
          </a:solidFill>
        </a:fill>
      </a:tcStyle>
    </a:wholeTbl>
    <a:band2H>
      <a:tcTxStyle b="def" i="def"/>
      <a:tcStyle>
        <a:tcBdr/>
        <a:fill>
          <a:solidFill>
            <a:srgbClr val="EAF1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9" name="Shape 18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slide">
    <p:bg>
      <p:bgPr>
        <a:solidFill>
          <a:srgbClr val="B7D6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tekst"/>
          <p:cNvSpPr txBox="1"/>
          <p:nvPr>
            <p:ph type="title"/>
          </p:nvPr>
        </p:nvSpPr>
        <p:spPr>
          <a:xfrm>
            <a:off x="723898" y="1672164"/>
            <a:ext cx="7197729" cy="4135968"/>
          </a:xfrm>
          <a:prstGeom prst="rect">
            <a:avLst/>
          </a:prstGeom>
        </p:spPr>
        <p:txBody>
          <a:bodyPr anchor="b"/>
          <a:lstStyle>
            <a:lvl1pPr>
              <a:defRPr sz="4800"/>
            </a:lvl1pPr>
          </a:lstStyle>
          <a:p>
            <a:pPr/>
            <a:r>
              <a:t>Titeltekst</a:t>
            </a:r>
          </a:p>
        </p:txBody>
      </p:sp>
      <p:sp>
        <p:nvSpPr>
          <p:cNvPr id="13" name="Brødtekst, niveau et…"/>
          <p:cNvSpPr txBox="1"/>
          <p:nvPr>
            <p:ph type="body" sz="half" idx="1"/>
          </p:nvPr>
        </p:nvSpPr>
        <p:spPr>
          <a:xfrm>
            <a:off x="-88902" y="5943917"/>
            <a:ext cx="7197729" cy="2472271"/>
          </a:xfrm>
          <a:prstGeom prst="rect">
            <a:avLst/>
          </a:prstGeom>
        </p:spPr>
        <p:txBody>
          <a:bodyPr/>
          <a:lstStyle>
            <a:lvl1pPr marL="0" indent="0" algn="r">
              <a:buClrTx/>
              <a:buSzTx/>
              <a:buFontTx/>
              <a:buNone/>
              <a:defRPr cap="all"/>
            </a:lvl1pPr>
            <a:lvl2pPr algn="r">
              <a:buClrTx/>
              <a:buFontTx/>
              <a:defRPr cap="all"/>
            </a:lvl2pPr>
            <a:lvl3pPr algn="r">
              <a:buClrTx/>
              <a:buFontTx/>
              <a:defRPr cap="all"/>
            </a:lvl3pPr>
            <a:lvl4pPr algn="r">
              <a:buClrTx/>
              <a:buFontTx/>
              <a:defRPr cap="all"/>
            </a:lvl4pPr>
            <a:lvl5pPr algn="r">
              <a:buClrTx/>
              <a:buFontTx/>
              <a:defRPr cap="all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pic>
        <p:nvPicPr>
          <p:cNvPr id="14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Lysbillednummer"/>
          <p:cNvSpPr txBox="1"/>
          <p:nvPr>
            <p:ph type="sldNum" sz="quarter" idx="2"/>
          </p:nvPr>
        </p:nvSpPr>
        <p:spPr>
          <a:xfrm>
            <a:off x="10927253" y="5945233"/>
            <a:ext cx="232874" cy="228508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iteltekst"/>
          <p:cNvSpPr txBox="1"/>
          <p:nvPr>
            <p:ph type="title"/>
          </p:nvPr>
        </p:nvSpPr>
        <p:spPr>
          <a:xfrm>
            <a:off x="685800" y="359833"/>
            <a:ext cx="3680887" cy="308610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/>
            <a:r>
              <a:t>Titeltekst</a:t>
            </a:r>
          </a:p>
        </p:txBody>
      </p:sp>
      <p:sp>
        <p:nvSpPr>
          <p:cNvPr id="96" name="Brødtekst, niveau et…"/>
          <p:cNvSpPr txBox="1"/>
          <p:nvPr>
            <p:ph type="body" idx="1"/>
          </p:nvPr>
        </p:nvSpPr>
        <p:spPr>
          <a:xfrm>
            <a:off x="4648201" y="0"/>
            <a:ext cx="6169029" cy="6400804"/>
          </a:xfrm>
          <a:prstGeom prst="rect">
            <a:avLst/>
          </a:prstGeom>
        </p:spPr>
        <p:txBody>
          <a:bodyPr anchor="ctr"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9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eltekst"/>
          <p:cNvSpPr txBox="1"/>
          <p:nvPr>
            <p:ph type="title"/>
          </p:nvPr>
        </p:nvSpPr>
        <p:spPr>
          <a:xfrm>
            <a:off x="685800" y="0"/>
            <a:ext cx="6164654" cy="2971800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pPr/>
            <a:r>
              <a:t>Titeltekst</a:t>
            </a:r>
          </a:p>
        </p:txBody>
      </p:sp>
      <p:sp>
        <p:nvSpPr>
          <p:cNvPr id="105" name="Brødtekst, niveau et…"/>
          <p:cNvSpPr txBox="1"/>
          <p:nvPr>
            <p:ph type="body" sz="half" idx="1"/>
          </p:nvPr>
        </p:nvSpPr>
        <p:spPr>
          <a:xfrm>
            <a:off x="685800" y="2971800"/>
            <a:ext cx="6164654" cy="354330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06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iteltekst"/>
          <p:cNvSpPr txBox="1"/>
          <p:nvPr>
            <p:ph type="title"/>
          </p:nvPr>
        </p:nvSpPr>
        <p:spPr>
          <a:xfrm>
            <a:off x="685800" y="4732863"/>
            <a:ext cx="10131429" cy="56674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/>
            <a:r>
              <a:t>Titeltekst</a:t>
            </a:r>
          </a:p>
        </p:txBody>
      </p:sp>
      <p:sp>
        <p:nvSpPr>
          <p:cNvPr id="114" name="Brødtekst, niveau et…"/>
          <p:cNvSpPr txBox="1"/>
          <p:nvPr>
            <p:ph type="body" sz="quarter" idx="1"/>
          </p:nvPr>
        </p:nvSpPr>
        <p:spPr>
          <a:xfrm>
            <a:off x="685800" y="5299602"/>
            <a:ext cx="10131429" cy="493715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1400"/>
            </a:lvl1pPr>
            <a:lvl2pPr marL="707229" indent="-250029">
              <a:buClrTx/>
              <a:buFontTx/>
              <a:defRPr sz="1400"/>
            </a:lvl2pPr>
            <a:lvl3pPr marL="1200149" indent="-285749">
              <a:buClrTx/>
              <a:buFontTx/>
              <a:defRPr sz="1400"/>
            </a:lvl3pPr>
            <a:lvl4pPr marL="1571625" indent="-200025">
              <a:buClrTx/>
              <a:buFontTx/>
              <a:defRPr sz="1400"/>
            </a:lvl4pPr>
            <a:lvl5pPr marL="2028825" indent="-200025">
              <a:buClrTx/>
              <a:buFontTx/>
              <a:defRPr sz="14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1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iteltekst"/>
          <p:cNvSpPr txBox="1"/>
          <p:nvPr>
            <p:ph type="title"/>
          </p:nvPr>
        </p:nvSpPr>
        <p:spPr>
          <a:xfrm>
            <a:off x="685801" y="356258"/>
            <a:ext cx="10131429" cy="3630885"/>
          </a:xfrm>
          <a:prstGeom prst="rect">
            <a:avLst/>
          </a:prstGeom>
        </p:spPr>
        <p:txBody>
          <a:bodyPr/>
          <a:lstStyle>
            <a:lvl1pPr>
              <a:defRPr cap="none" sz="3200"/>
            </a:lvl1pPr>
          </a:lstStyle>
          <a:p>
            <a:pPr/>
            <a:r>
              <a:t>Titeltekst</a:t>
            </a:r>
          </a:p>
        </p:txBody>
      </p:sp>
      <p:sp>
        <p:nvSpPr>
          <p:cNvPr id="123" name="Brødtekst, niveau et…"/>
          <p:cNvSpPr txBox="1"/>
          <p:nvPr>
            <p:ph type="body" sz="half" idx="1"/>
          </p:nvPr>
        </p:nvSpPr>
        <p:spPr>
          <a:xfrm>
            <a:off x="685800" y="3987139"/>
            <a:ext cx="10131429" cy="2160323"/>
          </a:xfrm>
          <a:prstGeom prst="rect">
            <a:avLst/>
          </a:prstGeom>
        </p:spPr>
        <p:txBody>
          <a:bodyPr anchor="ctr"/>
          <a:lstStyle>
            <a:lvl1pPr marL="0" indent="0">
              <a:buClrTx/>
              <a:buSzTx/>
              <a:buFontTx/>
              <a:buNone/>
              <a:defRPr sz="2000"/>
            </a:lvl1pPr>
            <a:lvl2pPr marL="814386" indent="-357185">
              <a:buClrTx/>
              <a:buFontTx/>
              <a:defRPr sz="2000"/>
            </a:lvl2pPr>
            <a:lvl3pPr marL="1322612" indent="-408212">
              <a:buClrTx/>
              <a:buFontTx/>
              <a:defRPr sz="2000"/>
            </a:lvl3pPr>
            <a:lvl4pPr marL="1657350" indent="-285750">
              <a:buClrTx/>
              <a:buFontTx/>
              <a:defRPr sz="2000"/>
            </a:lvl4pPr>
            <a:lvl5pPr marL="2114550" indent="-285750">
              <a:buClrTx/>
              <a:buFontTx/>
              <a:defRPr sz="20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2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58"/>
          <p:cNvSpPr txBox="1"/>
          <p:nvPr/>
        </p:nvSpPr>
        <p:spPr>
          <a:xfrm>
            <a:off x="10237867" y="2525404"/>
            <a:ext cx="609603" cy="102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cap="all" sz="8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”</a:t>
            </a:r>
          </a:p>
        </p:txBody>
      </p:sp>
      <p:sp>
        <p:nvSpPr>
          <p:cNvPr id="132" name="Shape 59"/>
          <p:cNvSpPr txBox="1"/>
          <p:nvPr/>
        </p:nvSpPr>
        <p:spPr>
          <a:xfrm>
            <a:off x="488274" y="605541"/>
            <a:ext cx="609603" cy="102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cap="all" sz="8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“</a:t>
            </a:r>
          </a:p>
        </p:txBody>
      </p:sp>
      <p:sp>
        <p:nvSpPr>
          <p:cNvPr id="133" name="Titeltekst"/>
          <p:cNvSpPr txBox="1"/>
          <p:nvPr>
            <p:ph type="title"/>
          </p:nvPr>
        </p:nvSpPr>
        <p:spPr>
          <a:xfrm>
            <a:off x="992265" y="609601"/>
            <a:ext cx="9550403" cy="2743201"/>
          </a:xfrm>
          <a:prstGeom prst="rect">
            <a:avLst/>
          </a:prstGeom>
        </p:spPr>
        <p:txBody>
          <a:bodyPr/>
          <a:lstStyle>
            <a:lvl1pPr>
              <a:defRPr cap="none" sz="3200"/>
            </a:lvl1pPr>
          </a:lstStyle>
          <a:p>
            <a:pPr/>
            <a:r>
              <a:t>Titeltekst</a:t>
            </a:r>
          </a:p>
        </p:txBody>
      </p:sp>
      <p:sp>
        <p:nvSpPr>
          <p:cNvPr id="134" name="Brødtekst, niveau et…"/>
          <p:cNvSpPr txBox="1"/>
          <p:nvPr>
            <p:ph type="body" sz="quarter" idx="1"/>
          </p:nvPr>
        </p:nvSpPr>
        <p:spPr>
          <a:xfrm>
            <a:off x="1097875" y="3352800"/>
            <a:ext cx="9339186" cy="381000"/>
          </a:xfrm>
          <a:prstGeom prst="rect">
            <a:avLst/>
          </a:prstGeom>
        </p:spPr>
        <p:txBody>
          <a:bodyPr anchor="ctr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3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eltekst"/>
          <p:cNvSpPr txBox="1"/>
          <p:nvPr>
            <p:ph type="title"/>
          </p:nvPr>
        </p:nvSpPr>
        <p:spPr>
          <a:xfrm>
            <a:off x="685801" y="3308579"/>
            <a:ext cx="10131426" cy="1468803"/>
          </a:xfrm>
          <a:prstGeom prst="rect">
            <a:avLst/>
          </a:prstGeom>
        </p:spPr>
        <p:txBody>
          <a:bodyPr anchor="b"/>
          <a:lstStyle>
            <a:lvl1pPr>
              <a:defRPr cap="none" sz="3200"/>
            </a:lvl1pPr>
          </a:lstStyle>
          <a:p>
            <a:pPr/>
            <a:r>
              <a:t>Titeltekst</a:t>
            </a:r>
          </a:p>
        </p:txBody>
      </p:sp>
      <p:sp>
        <p:nvSpPr>
          <p:cNvPr id="143" name="Brødtekst, niveau et…"/>
          <p:cNvSpPr txBox="1"/>
          <p:nvPr>
            <p:ph type="body" sz="quarter" idx="1"/>
          </p:nvPr>
        </p:nvSpPr>
        <p:spPr>
          <a:xfrm>
            <a:off x="685801" y="4777380"/>
            <a:ext cx="10131426" cy="860403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2000"/>
            </a:lvl1pPr>
            <a:lvl2pPr marL="814386" indent="-357185">
              <a:buClrTx/>
              <a:buFontTx/>
              <a:defRPr sz="2000"/>
            </a:lvl2pPr>
            <a:lvl3pPr marL="1322612" indent="-408212">
              <a:buClrTx/>
              <a:buFontTx/>
              <a:defRPr sz="2000"/>
            </a:lvl3pPr>
            <a:lvl4pPr marL="1657350" indent="-285750">
              <a:buClrTx/>
              <a:buFontTx/>
              <a:defRPr sz="2000"/>
            </a:lvl4pPr>
            <a:lvl5pPr marL="2114550" indent="-285750">
              <a:buClrTx/>
              <a:buFontTx/>
              <a:defRPr sz="20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4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68"/>
          <p:cNvSpPr txBox="1"/>
          <p:nvPr/>
        </p:nvSpPr>
        <p:spPr>
          <a:xfrm>
            <a:off x="10237867" y="2525404"/>
            <a:ext cx="609603" cy="102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cap="all" sz="8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”</a:t>
            </a:r>
          </a:p>
        </p:txBody>
      </p:sp>
      <p:sp>
        <p:nvSpPr>
          <p:cNvPr id="152" name="Shape 69"/>
          <p:cNvSpPr txBox="1"/>
          <p:nvPr/>
        </p:nvSpPr>
        <p:spPr>
          <a:xfrm>
            <a:off x="488274" y="605541"/>
            <a:ext cx="609603" cy="102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cap="all" sz="8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“</a:t>
            </a:r>
          </a:p>
        </p:txBody>
      </p:sp>
      <p:sp>
        <p:nvSpPr>
          <p:cNvPr id="153" name="Titeltekst"/>
          <p:cNvSpPr txBox="1"/>
          <p:nvPr>
            <p:ph type="title"/>
          </p:nvPr>
        </p:nvSpPr>
        <p:spPr>
          <a:xfrm>
            <a:off x="992265" y="469692"/>
            <a:ext cx="9550403" cy="3023019"/>
          </a:xfrm>
          <a:prstGeom prst="rect">
            <a:avLst/>
          </a:prstGeom>
        </p:spPr>
        <p:txBody>
          <a:bodyPr/>
          <a:lstStyle>
            <a:lvl1pPr>
              <a:defRPr cap="none" sz="3200"/>
            </a:lvl1pPr>
          </a:lstStyle>
          <a:p>
            <a:pPr/>
            <a:r>
              <a:t>Titeltekst</a:t>
            </a:r>
          </a:p>
        </p:txBody>
      </p:sp>
      <p:sp>
        <p:nvSpPr>
          <p:cNvPr id="154" name="Brødtekst, niveau et…"/>
          <p:cNvSpPr txBox="1"/>
          <p:nvPr>
            <p:ph type="body" sz="quarter" idx="1"/>
          </p:nvPr>
        </p:nvSpPr>
        <p:spPr>
          <a:xfrm>
            <a:off x="685800" y="3492708"/>
            <a:ext cx="10135438" cy="1282494"/>
          </a:xfrm>
          <a:prstGeom prst="rect">
            <a:avLst/>
          </a:prstGeom>
        </p:spPr>
        <p:txBody>
          <a:bodyPr anchor="b"/>
          <a:lstStyle>
            <a:lvl1pPr marL="857250" indent="-1143000">
              <a:buClrTx/>
              <a:buSzTx/>
              <a:buFontTx/>
              <a:buNone/>
              <a:defRPr sz="2400"/>
            </a:lvl1pPr>
            <a:lvl2pPr marL="885824" indent="-428623">
              <a:buClrTx/>
              <a:buFontTx/>
              <a:defRPr sz="2400"/>
            </a:lvl2pPr>
            <a:lvl3pPr marL="1404254" indent="-489854">
              <a:buClrTx/>
              <a:buFontTx/>
              <a:defRPr sz="2400"/>
            </a:lvl3pPr>
            <a:lvl4pPr marL="1714500" indent="-342900">
              <a:buClrTx/>
              <a:buFontTx/>
              <a:defRPr sz="2400"/>
            </a:lvl4pPr>
            <a:lvl5pPr marL="2171700" indent="-342900">
              <a:buClrTx/>
              <a:buFontTx/>
              <a:defRPr sz="24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5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iteltekst"/>
          <p:cNvSpPr txBox="1"/>
          <p:nvPr>
            <p:ph type="title"/>
          </p:nvPr>
        </p:nvSpPr>
        <p:spPr>
          <a:xfrm>
            <a:off x="685801" y="569627"/>
            <a:ext cx="10131429" cy="2823149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63" name="Brødtekst, niveau et…"/>
          <p:cNvSpPr txBox="1"/>
          <p:nvPr>
            <p:ph type="body" sz="quarter" idx="1"/>
          </p:nvPr>
        </p:nvSpPr>
        <p:spPr>
          <a:xfrm>
            <a:off x="685801" y="3392773"/>
            <a:ext cx="10131429" cy="950629"/>
          </a:xfrm>
          <a:prstGeom prst="rect">
            <a:avLst/>
          </a:prstGeom>
        </p:spPr>
        <p:txBody>
          <a:bodyPr anchor="b"/>
          <a:lstStyle>
            <a:lvl1pPr marL="857250" indent="-1143000">
              <a:buClrTx/>
              <a:buSzTx/>
              <a:buFontTx/>
              <a:buNone/>
              <a:defRPr sz="2800"/>
            </a:lvl1pPr>
            <a:lvl2pPr marL="957261" indent="-500060">
              <a:buClrTx/>
              <a:buFontTx/>
              <a:defRPr sz="2800"/>
            </a:lvl2pPr>
            <a:lvl3pPr marL="1485897" indent="-571497">
              <a:buClrTx/>
              <a:buFontTx/>
              <a:defRPr sz="2800"/>
            </a:lvl3pPr>
            <a:lvl4pPr marL="1771650" indent="-400050">
              <a:buClrTx/>
              <a:buFontTx/>
              <a:defRPr sz="2800"/>
            </a:lvl4pPr>
            <a:lvl5pPr marL="2228850" indent="-400050">
              <a:buClrTx/>
              <a:buFontTx/>
              <a:defRPr sz="28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6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72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7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iteltekst"/>
          <p:cNvSpPr txBox="1"/>
          <p:nvPr>
            <p:ph type="title"/>
          </p:nvPr>
        </p:nvSpPr>
        <p:spPr>
          <a:xfrm>
            <a:off x="8658675" y="0"/>
            <a:ext cx="2158555" cy="64008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81" name="Brødtekst, niveau et…"/>
          <p:cNvSpPr txBox="1"/>
          <p:nvPr>
            <p:ph type="body" idx="1"/>
          </p:nvPr>
        </p:nvSpPr>
        <p:spPr>
          <a:xfrm>
            <a:off x="685800" y="609600"/>
            <a:ext cx="7832116" cy="6248400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8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 kopi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48850" y="-10164417"/>
            <a:ext cx="14379789" cy="12756914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Titeltekst"/>
          <p:cNvSpPr txBox="1"/>
          <p:nvPr>
            <p:ph type="title"/>
          </p:nvPr>
        </p:nvSpPr>
        <p:spPr>
          <a:xfrm>
            <a:off x="1066800" y="-17365"/>
            <a:ext cx="10058400" cy="1737362"/>
          </a:xfrm>
          <a:prstGeom prst="rect">
            <a:avLst/>
          </a:prstGeom>
        </p:spPr>
        <p:txBody>
          <a:bodyPr lIns="0" tIns="0" rIns="0" bIns="0" anchor="b"/>
          <a:lstStyle>
            <a:lvl1pPr algn="ctr" defTabSz="914400">
              <a:lnSpc>
                <a:spcPct val="85000"/>
              </a:lnSpc>
              <a:defRPr cap="none" spc="-5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24" name="Brødtekst, niveau et…"/>
          <p:cNvSpPr txBox="1"/>
          <p:nvPr>
            <p:ph type="body" sz="quarter" idx="1"/>
          </p:nvPr>
        </p:nvSpPr>
        <p:spPr>
          <a:xfrm>
            <a:off x="1097280" y="1719995"/>
            <a:ext cx="4937760" cy="98839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defTabSz="914400">
              <a:lnSpc>
                <a:spcPct val="90000"/>
              </a:lnSpc>
              <a:spcBef>
                <a:spcPts val="1200"/>
              </a:spcBef>
              <a:buClrTx/>
              <a:buSzTx/>
              <a:buFontTx/>
              <a:buNone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404368" indent="-203200" defTabSz="914400">
              <a:lnSpc>
                <a:spcPct val="90000"/>
              </a:lnSpc>
              <a:spcBef>
                <a:spcPts val="1200"/>
              </a:spcBef>
              <a:buClrTx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645304" indent="-261256" defTabSz="914400">
              <a:lnSpc>
                <a:spcPct val="90000"/>
              </a:lnSpc>
              <a:spcBef>
                <a:spcPts val="1200"/>
              </a:spcBef>
              <a:buClrTx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828185" indent="-261257" defTabSz="914400">
              <a:lnSpc>
                <a:spcPct val="90000"/>
              </a:lnSpc>
              <a:spcBef>
                <a:spcPts val="1200"/>
              </a:spcBef>
              <a:buClrTx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1011065" indent="-261257" defTabSz="914400">
              <a:lnSpc>
                <a:spcPct val="90000"/>
              </a:lnSpc>
              <a:spcBef>
                <a:spcPts val="1200"/>
              </a:spcBef>
              <a:buClrTx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pic>
        <p:nvPicPr>
          <p:cNvPr id="25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Lysbillednummer"/>
          <p:cNvSpPr txBox="1"/>
          <p:nvPr>
            <p:ph type="sldNum" sz="quarter" idx="2"/>
          </p:nvPr>
        </p:nvSpPr>
        <p:spPr>
          <a:xfrm>
            <a:off x="11677510" y="6566146"/>
            <a:ext cx="150115" cy="15240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 kopi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6200000">
            <a:off x="-8323827" y="-5527141"/>
            <a:ext cx="14379794" cy="12756913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Titeltekst"/>
          <p:cNvSpPr txBox="1"/>
          <p:nvPr>
            <p:ph type="title"/>
          </p:nvPr>
        </p:nvSpPr>
        <p:spPr>
          <a:xfrm>
            <a:off x="1394414" y="1569192"/>
            <a:ext cx="3108381" cy="1737362"/>
          </a:xfrm>
          <a:prstGeom prst="rect">
            <a:avLst/>
          </a:prstGeom>
        </p:spPr>
        <p:txBody>
          <a:bodyPr lIns="0" tIns="0" rIns="0" bIns="0" anchor="b"/>
          <a:lstStyle>
            <a:lvl1pPr algn="ctr" defTabSz="914400">
              <a:lnSpc>
                <a:spcPct val="85000"/>
              </a:lnSpc>
              <a:defRPr cap="none" spc="-5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35" name="Brødtekst, niveau et…"/>
          <p:cNvSpPr txBox="1"/>
          <p:nvPr>
            <p:ph type="body" sz="quarter" idx="1"/>
          </p:nvPr>
        </p:nvSpPr>
        <p:spPr>
          <a:xfrm>
            <a:off x="5242161" y="2731424"/>
            <a:ext cx="4937763" cy="988398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defTabSz="914400">
              <a:lnSpc>
                <a:spcPct val="90000"/>
              </a:lnSpc>
              <a:spcBef>
                <a:spcPts val="1200"/>
              </a:spcBef>
              <a:buClrTx/>
              <a:buSzTx/>
              <a:buFontTx/>
              <a:buNone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404368" indent="-203200" defTabSz="914400">
              <a:lnSpc>
                <a:spcPct val="90000"/>
              </a:lnSpc>
              <a:spcBef>
                <a:spcPts val="1200"/>
              </a:spcBef>
              <a:buClrTx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645304" indent="-261256" defTabSz="914400">
              <a:lnSpc>
                <a:spcPct val="90000"/>
              </a:lnSpc>
              <a:spcBef>
                <a:spcPts val="1200"/>
              </a:spcBef>
              <a:buClrTx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828185" indent="-261257" defTabSz="914400">
              <a:lnSpc>
                <a:spcPct val="90000"/>
              </a:lnSpc>
              <a:spcBef>
                <a:spcPts val="1200"/>
              </a:spcBef>
              <a:buClrTx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1011065" indent="-261257" defTabSz="914400">
              <a:lnSpc>
                <a:spcPct val="90000"/>
              </a:lnSpc>
              <a:spcBef>
                <a:spcPts val="1200"/>
              </a:spcBef>
              <a:buClrTx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pic>
        <p:nvPicPr>
          <p:cNvPr id="36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Lysbillednummer"/>
          <p:cNvSpPr txBox="1"/>
          <p:nvPr>
            <p:ph type="sldNum" sz="quarter" idx="2"/>
          </p:nvPr>
        </p:nvSpPr>
        <p:spPr>
          <a:xfrm>
            <a:off x="11677510" y="6566146"/>
            <a:ext cx="150115" cy="15240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eltekst"/>
          <p:cNvSpPr txBox="1"/>
          <p:nvPr>
            <p:ph type="title"/>
          </p:nvPr>
        </p:nvSpPr>
        <p:spPr>
          <a:xfrm>
            <a:off x="685801" y="577932"/>
            <a:ext cx="10131426" cy="1519605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5" name="Brødtekst, niveau et…"/>
          <p:cNvSpPr txBox="1"/>
          <p:nvPr>
            <p:ph type="body" idx="1"/>
          </p:nvPr>
        </p:nvSpPr>
        <p:spPr>
          <a:xfrm>
            <a:off x="685801" y="2097533"/>
            <a:ext cx="10131426" cy="3738201"/>
          </a:xfrm>
          <a:prstGeom prst="rect">
            <a:avLst/>
          </a:prstGeom>
        </p:spPr>
        <p:txBody>
          <a:bodyPr anchor="ctr"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6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eltekst"/>
          <p:cNvSpPr txBox="1"/>
          <p:nvPr>
            <p:ph type="title"/>
          </p:nvPr>
        </p:nvSpPr>
        <p:spPr>
          <a:xfrm>
            <a:off x="685800" y="3308579"/>
            <a:ext cx="10131429" cy="1468803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pPr/>
            <a:r>
              <a:t>Titeltekst</a:t>
            </a:r>
          </a:p>
        </p:txBody>
      </p:sp>
      <p:sp>
        <p:nvSpPr>
          <p:cNvPr id="54" name="Brødtekst, niveau et…"/>
          <p:cNvSpPr txBox="1"/>
          <p:nvPr>
            <p:ph type="body" sz="quarter" idx="1"/>
          </p:nvPr>
        </p:nvSpPr>
        <p:spPr>
          <a:xfrm>
            <a:off x="685798" y="4777380"/>
            <a:ext cx="10131430" cy="860403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cap="all" sz="2000"/>
            </a:lvl1pPr>
            <a:lvl2pPr marL="814386" indent="-357185">
              <a:buClrTx/>
              <a:buFontTx/>
              <a:defRPr cap="all" sz="2000"/>
            </a:lvl2pPr>
            <a:lvl3pPr marL="1322612" indent="-408212">
              <a:buClrTx/>
              <a:buFontTx/>
              <a:defRPr cap="all" sz="2000"/>
            </a:lvl3pPr>
            <a:lvl4pPr marL="1657350" indent="-285750">
              <a:buClrTx/>
              <a:buFontTx/>
              <a:defRPr cap="all" sz="2000"/>
            </a:lvl4pPr>
            <a:lvl5pPr marL="2114550" indent="-285750">
              <a:buClrTx/>
              <a:buFontTx/>
              <a:defRPr cap="all" sz="20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5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eltekst"/>
          <p:cNvSpPr txBox="1"/>
          <p:nvPr>
            <p:ph type="title"/>
          </p:nvPr>
        </p:nvSpPr>
        <p:spPr>
          <a:xfrm>
            <a:off x="685801" y="577932"/>
            <a:ext cx="10131426" cy="1519605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3" name="Brødtekst, niveau et…"/>
          <p:cNvSpPr txBox="1"/>
          <p:nvPr>
            <p:ph type="body" sz="half" idx="1"/>
          </p:nvPr>
        </p:nvSpPr>
        <p:spPr>
          <a:xfrm>
            <a:off x="685801" y="2097533"/>
            <a:ext cx="4995337" cy="3738203"/>
          </a:xfrm>
          <a:prstGeom prst="rect">
            <a:avLst/>
          </a:prstGeom>
        </p:spPr>
        <p:txBody>
          <a:bodyPr anchor="ctr"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6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eltekst"/>
          <p:cNvSpPr txBox="1"/>
          <p:nvPr>
            <p:ph type="title"/>
          </p:nvPr>
        </p:nvSpPr>
        <p:spPr>
          <a:xfrm>
            <a:off x="685801" y="569625"/>
            <a:ext cx="10131426" cy="1536217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72" name="Brødtekst, niveau et…"/>
          <p:cNvSpPr txBox="1"/>
          <p:nvPr>
            <p:ph type="body" sz="quarter" idx="1"/>
          </p:nvPr>
        </p:nvSpPr>
        <p:spPr>
          <a:xfrm>
            <a:off x="973670" y="2105840"/>
            <a:ext cx="4709055" cy="688691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FontTx/>
              <a:buNone/>
              <a:defRPr sz="2800"/>
            </a:lvl1pPr>
            <a:lvl2pPr marL="957261" indent="-500060">
              <a:buClrTx/>
              <a:buFontTx/>
              <a:defRPr sz="2800"/>
            </a:lvl2pPr>
            <a:lvl3pPr marL="1485897" indent="-571497">
              <a:buClrTx/>
              <a:buFontTx/>
              <a:defRPr sz="2800"/>
            </a:lvl3pPr>
            <a:lvl4pPr marL="1771650" indent="-400050">
              <a:buClrTx/>
              <a:buFontTx/>
              <a:defRPr sz="2800"/>
            </a:lvl4pPr>
            <a:lvl5pPr marL="2228850" indent="-400050">
              <a:buClrTx/>
              <a:buFontTx/>
              <a:defRPr sz="28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7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eltekst"/>
          <p:cNvSpPr txBox="1"/>
          <p:nvPr>
            <p:ph type="title"/>
          </p:nvPr>
        </p:nvSpPr>
        <p:spPr>
          <a:xfrm>
            <a:off x="685801" y="609600"/>
            <a:ext cx="10131426" cy="1456268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81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17.xml"/><Relationship Id="rId21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1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png" descr="image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88825" cy="6856215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kst"/>
          <p:cNvSpPr txBox="1"/>
          <p:nvPr>
            <p:ph type="title"/>
          </p:nvPr>
        </p:nvSpPr>
        <p:spPr>
          <a:xfrm>
            <a:off x="685801" y="533400"/>
            <a:ext cx="10131426" cy="16086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4" name="Brødtekst, niveau et…"/>
          <p:cNvSpPr txBox="1"/>
          <p:nvPr>
            <p:ph type="body" idx="1"/>
          </p:nvPr>
        </p:nvSpPr>
        <p:spPr>
          <a:xfrm>
            <a:off x="685801" y="2142064"/>
            <a:ext cx="10131426" cy="4715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5" name="Lysbillednummer"/>
          <p:cNvSpPr txBox="1"/>
          <p:nvPr>
            <p:ph type="sldNum" sz="quarter" idx="2"/>
          </p:nvPr>
        </p:nvSpPr>
        <p:spPr>
          <a:xfrm>
            <a:off x="10584356" y="5945233"/>
            <a:ext cx="232874" cy="228508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  <p:sldLayoutId id="2147483666" r:id="rId21"/>
    <p:sldLayoutId id="2147483667" r:id="rId22"/>
  </p:sldLayoutIdLst>
  <p:transition xmlns:p14="http://schemas.microsoft.com/office/powerpoint/2010/main" spd="med" advClick="1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85750" marR="0" indent="-28575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rgbClr val="FFFFFF"/>
        </a:buClr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1pPr>
      <a:lvl2pPr marL="778668" marR="0" indent="-321468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rgbClr val="FFFFFF"/>
        </a:buClr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2pPr>
      <a:lvl3pPr marL="1281792" marR="0" indent="-367392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rgbClr val="FFFFFF"/>
        </a:buClr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3pPr>
      <a:lvl4pPr marL="1628775" marR="0" indent="-257175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rgbClr val="FFFFFF"/>
        </a:buClr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4pPr>
      <a:lvl5pPr marL="2085975" marR="0" indent="-257175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rgbClr val="FFFFFF"/>
        </a:buClr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5pPr>
      <a:lvl6pPr marL="26289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rgbClr val="FFFFFF"/>
        </a:buClr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6pPr>
      <a:lvl7pPr marL="30861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rgbClr val="FFFFFF"/>
        </a:buClr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7pPr>
      <a:lvl8pPr marL="35433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rgbClr val="FFFFFF"/>
        </a:buClr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8pPr>
      <a:lvl9pPr marL="40005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rgbClr val="FFFFFF"/>
        </a:buClr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88"/>
          <p:cNvSpPr/>
          <p:nvPr/>
        </p:nvSpPr>
        <p:spPr>
          <a:xfrm>
            <a:off x="677686" y="4416702"/>
            <a:ext cx="2938823" cy="1431643"/>
          </a:xfrm>
          <a:prstGeom prst="rect">
            <a:avLst/>
          </a:prstGeom>
          <a:solidFill>
            <a:srgbClr val="FFFFFF"/>
          </a:solidFill>
          <a:ln w="15875">
            <a:solidFill>
              <a:srgbClr val="1B5065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Tw Cen MT"/>
                <a:ea typeface="Tw Cen MT"/>
                <a:cs typeface="Tw Cen MT"/>
                <a:sym typeface="Tw Cen MT"/>
              </a:defRPr>
            </a:pPr>
          </a:p>
        </p:txBody>
      </p:sp>
      <p:sp>
        <p:nvSpPr>
          <p:cNvPr id="192" name="Shape 89"/>
          <p:cNvSpPr txBox="1"/>
          <p:nvPr/>
        </p:nvSpPr>
        <p:spPr>
          <a:xfrm>
            <a:off x="890687" y="3391875"/>
            <a:ext cx="10058401" cy="2350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>
            <a:normAutofit fontScale="100000" lnSpcReduction="0"/>
          </a:bodyPr>
          <a:lstStyle>
            <a:lvl1pPr defTabSz="914400">
              <a:lnSpc>
                <a:spcPct val="85000"/>
              </a:lnSpc>
              <a:defRPr spc="-200" sz="7700">
                <a:solidFill>
                  <a:srgbClr val="003B41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GDPR</a:t>
            </a:r>
          </a:p>
        </p:txBody>
      </p:sp>
      <p:sp>
        <p:nvSpPr>
          <p:cNvPr id="193" name="Shape 90"/>
          <p:cNvSpPr txBox="1"/>
          <p:nvPr/>
        </p:nvSpPr>
        <p:spPr>
          <a:xfrm>
            <a:off x="764534" y="5728622"/>
            <a:ext cx="7721732" cy="11430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defTabSz="914400">
              <a:lnSpc>
                <a:spcPts val="5600"/>
              </a:lnSpc>
              <a:spcBef>
                <a:spcPts val="1200"/>
              </a:spcBef>
              <a:defRPr cap="all" spc="200" sz="2400">
                <a:solidFill>
                  <a:srgbClr val="003B41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og persondata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92"/>
          <p:cNvSpPr txBox="1"/>
          <p:nvPr>
            <p:ph type="title"/>
          </p:nvPr>
        </p:nvSpPr>
        <p:spPr>
          <a:xfrm>
            <a:off x="681141" y="2763695"/>
            <a:ext cx="3108382" cy="1330612"/>
          </a:xfrm>
          <a:prstGeom prst="rect">
            <a:avLst/>
          </a:prstGeom>
        </p:spPr>
        <p:txBody>
          <a:bodyPr/>
          <a:lstStyle>
            <a:lvl1pPr algn="l" defTabSz="841247">
              <a:defRPr spc="-100" sz="4400"/>
            </a:lvl1pPr>
          </a:lstStyle>
          <a:p>
            <a:pPr/>
            <a:r>
              <a:t>Hvad er persondata?</a:t>
            </a:r>
          </a:p>
        </p:txBody>
      </p:sp>
      <p:sp>
        <p:nvSpPr>
          <p:cNvPr id="196" name="Shape 93"/>
          <p:cNvSpPr txBox="1"/>
          <p:nvPr>
            <p:ph type="body" sz="half" idx="1"/>
          </p:nvPr>
        </p:nvSpPr>
        <p:spPr>
          <a:xfrm>
            <a:off x="5556715" y="1349976"/>
            <a:ext cx="5819455" cy="4158047"/>
          </a:xfrm>
          <a:prstGeom prst="rect">
            <a:avLst/>
          </a:prstGeom>
        </p:spPr>
        <p:txBody>
          <a:bodyPr/>
          <a:lstStyle/>
          <a:p>
            <a:pPr defTabSz="457200">
              <a:lnSpc>
                <a:spcPct val="120000"/>
              </a:lnSpc>
              <a:spcBef>
                <a:spcPts val="1000"/>
              </a:spcBef>
              <a:defRPr cap="none" sz="1800">
                <a:solidFill>
                  <a:srgbClr val="003B41"/>
                </a:solidFill>
              </a:defRPr>
            </a:pPr>
            <a:r>
              <a:t>Persondata er de informationer, som du oplyser om dig selv i forbindelse med aktiviteter på bl.a. internettet.</a:t>
            </a:r>
          </a:p>
          <a:p>
            <a:pPr defTabSz="457200">
              <a:lnSpc>
                <a:spcPct val="120000"/>
              </a:lnSpc>
              <a:spcBef>
                <a:spcPts val="1000"/>
              </a:spcBef>
              <a:defRPr cap="none" sz="1800">
                <a:solidFill>
                  <a:srgbClr val="003B41"/>
                </a:solidFill>
              </a:defRPr>
            </a:pPr>
          </a:p>
          <a:p>
            <a:pPr defTabSz="457200">
              <a:lnSpc>
                <a:spcPct val="120000"/>
              </a:lnSpc>
              <a:spcBef>
                <a:spcPts val="1000"/>
              </a:spcBef>
              <a:defRPr cap="none" sz="1800">
                <a:solidFill>
                  <a:srgbClr val="003B41"/>
                </a:solidFill>
              </a:defRPr>
            </a:pPr>
            <a:r>
              <a:t>Disse oplysninger/data kan overordnet inddeles i </a:t>
            </a:r>
            <a:br/>
            <a:r>
              <a:t>følgende kategorier:</a:t>
            </a:r>
          </a:p>
          <a:p>
            <a:pPr defTabSz="457200">
              <a:lnSpc>
                <a:spcPct val="120000"/>
              </a:lnSpc>
              <a:spcBef>
                <a:spcPts val="1000"/>
              </a:spcBef>
              <a:defRPr cap="none" sz="1800">
                <a:solidFill>
                  <a:srgbClr val="003B41"/>
                </a:solidFill>
              </a:defRPr>
            </a:pPr>
          </a:p>
          <a:p>
            <a:pPr lvl="1" marL="561471" indent="-180472" defTabSz="457200">
              <a:lnSpc>
                <a:spcPct val="120000"/>
              </a:lnSpc>
              <a:spcBef>
                <a:spcPts val="1000"/>
              </a:spcBef>
              <a:buChar char="•"/>
              <a:defRPr cap="none" sz="1800">
                <a:solidFill>
                  <a:srgbClr val="003B41"/>
                </a:solidFill>
              </a:defRPr>
            </a:pPr>
            <a:r>
              <a:t>Almindelige oplysninger</a:t>
            </a:r>
          </a:p>
          <a:p>
            <a:pPr lvl="1" marL="561471" indent="-180472" defTabSz="457200">
              <a:lnSpc>
                <a:spcPct val="120000"/>
              </a:lnSpc>
              <a:spcBef>
                <a:spcPts val="1000"/>
              </a:spcBef>
              <a:buChar char="•"/>
              <a:defRPr cap="none" sz="1800">
                <a:solidFill>
                  <a:srgbClr val="003B41"/>
                </a:solidFill>
              </a:defRPr>
            </a:pPr>
            <a:r>
              <a:t>Fortrolige oplysninger</a:t>
            </a:r>
          </a:p>
          <a:p>
            <a:pPr lvl="1" marL="561471" indent="-180472" defTabSz="457200">
              <a:lnSpc>
                <a:spcPct val="120000"/>
              </a:lnSpc>
              <a:spcBef>
                <a:spcPts val="1000"/>
              </a:spcBef>
              <a:buChar char="•"/>
              <a:defRPr cap="none" sz="1800">
                <a:solidFill>
                  <a:srgbClr val="003B41"/>
                </a:solidFill>
              </a:defRPr>
            </a:pPr>
            <a:r>
              <a:t>Følsomme oplysninger</a:t>
            </a:r>
          </a:p>
        </p:txBody>
      </p:sp>
      <p:sp>
        <p:nvSpPr>
          <p:cNvPr id="197" name="Shape 94"/>
          <p:cNvSpPr txBox="1"/>
          <p:nvPr>
            <p:ph type="sldNum" sz="quarter" idx="4294967295"/>
          </p:nvPr>
        </p:nvSpPr>
        <p:spPr>
          <a:xfrm>
            <a:off x="11700623" y="6566145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96"/>
          <p:cNvSpPr txBox="1"/>
          <p:nvPr>
            <p:ph type="title"/>
          </p:nvPr>
        </p:nvSpPr>
        <p:spPr>
          <a:xfrm>
            <a:off x="681141" y="2763695"/>
            <a:ext cx="3108382" cy="1330612"/>
          </a:xfrm>
          <a:prstGeom prst="rect">
            <a:avLst/>
          </a:prstGeom>
        </p:spPr>
        <p:txBody>
          <a:bodyPr/>
          <a:lstStyle>
            <a:lvl1pPr algn="l" defTabSz="841247">
              <a:defRPr spc="-100" sz="4400"/>
            </a:lvl1pPr>
          </a:lstStyle>
          <a:p>
            <a:pPr/>
            <a:r>
              <a:t>Almindeligepersondata?</a:t>
            </a:r>
          </a:p>
        </p:txBody>
      </p:sp>
      <p:sp>
        <p:nvSpPr>
          <p:cNvPr id="200" name="Shape 97"/>
          <p:cNvSpPr txBox="1"/>
          <p:nvPr>
            <p:ph type="body" sz="half" idx="1"/>
          </p:nvPr>
        </p:nvSpPr>
        <p:spPr>
          <a:xfrm>
            <a:off x="5477310" y="1304074"/>
            <a:ext cx="5982508" cy="4519784"/>
          </a:xfrm>
          <a:prstGeom prst="rect">
            <a:avLst/>
          </a:prstGeom>
        </p:spPr>
        <p:txBody>
          <a:bodyPr/>
          <a:lstStyle/>
          <a:p>
            <a:pPr defTabSz="388620">
              <a:lnSpc>
                <a:spcPct val="120000"/>
              </a:lnSpc>
              <a:spcBef>
                <a:spcPts val="800"/>
              </a:spcBef>
              <a:defRPr cap="none" sz="1700">
                <a:solidFill>
                  <a:srgbClr val="003B41"/>
                </a:solidFill>
              </a:defRPr>
            </a:pPr>
            <a:r>
              <a:t>Under almindelige persondata forstår man:</a:t>
            </a:r>
          </a:p>
          <a:p>
            <a:pPr defTabSz="388620">
              <a:lnSpc>
                <a:spcPct val="120000"/>
              </a:lnSpc>
              <a:spcBef>
                <a:spcPts val="800"/>
              </a:spcBef>
              <a:defRPr cap="none" sz="1700">
                <a:solidFill>
                  <a:srgbClr val="003B41"/>
                </a:solidFill>
              </a:defRPr>
            </a:pPr>
          </a:p>
          <a:p>
            <a:pPr marL="170445" indent="-170445" defTabSz="388620">
              <a:lnSpc>
                <a:spcPct val="120000"/>
              </a:lnSpc>
              <a:spcBef>
                <a:spcPts val="8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Stamoplysninger som navn, adresse, køn, tlf.-nummer, fødselsdato, familiestatus og relationer.</a:t>
            </a:r>
          </a:p>
          <a:p>
            <a:pPr marL="170445" indent="-170445" defTabSz="388620">
              <a:lnSpc>
                <a:spcPct val="120000"/>
              </a:lnSpc>
              <a:spcBef>
                <a:spcPts val="8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Nationalitet</a:t>
            </a:r>
          </a:p>
          <a:p>
            <a:pPr marL="170445" indent="-170445" defTabSz="388620">
              <a:lnSpc>
                <a:spcPct val="120000"/>
              </a:lnSpc>
              <a:spcBef>
                <a:spcPts val="8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Tilknytning til foreninger/institutioner</a:t>
            </a:r>
          </a:p>
          <a:p>
            <a:pPr marL="170445" indent="-170445" defTabSz="388620">
              <a:lnSpc>
                <a:spcPct val="120000"/>
              </a:lnSpc>
              <a:spcBef>
                <a:spcPts val="8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Beskæftigelse, uddannelse, kursusbeviser osv.</a:t>
            </a:r>
          </a:p>
          <a:p>
            <a:pPr marL="170445" indent="-170445" defTabSz="388620">
              <a:lnSpc>
                <a:spcPct val="120000"/>
              </a:lnSpc>
              <a:spcBef>
                <a:spcPts val="8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Tinglyste ejerforhold</a:t>
            </a:r>
          </a:p>
          <a:p>
            <a:pPr marL="153401" indent="-153401" defTabSz="388620">
              <a:lnSpc>
                <a:spcPct val="120000"/>
              </a:lnSpc>
              <a:spcBef>
                <a:spcPts val="8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</a:p>
          <a:p>
            <a:pPr defTabSz="388620">
              <a:lnSpc>
                <a:spcPct val="120000"/>
              </a:lnSpc>
              <a:spcBef>
                <a:spcPts val="800"/>
              </a:spcBef>
              <a:defRPr cap="none" sz="1700">
                <a:solidFill>
                  <a:srgbClr val="003B41"/>
                </a:solidFill>
              </a:defRPr>
            </a:pPr>
            <a:r>
              <a:t>Almindelige persondata er altså data, som kan findes i offentligt tilgængelige registre, og som ikke umiddelbart </a:t>
            </a:r>
            <a:br/>
            <a:r>
              <a:t>kan misbruges.</a:t>
            </a:r>
          </a:p>
        </p:txBody>
      </p:sp>
      <p:sp>
        <p:nvSpPr>
          <p:cNvPr id="201" name="Shape 98"/>
          <p:cNvSpPr txBox="1"/>
          <p:nvPr>
            <p:ph type="sldNum" sz="quarter" idx="4294967295"/>
          </p:nvPr>
        </p:nvSpPr>
        <p:spPr>
          <a:xfrm>
            <a:off x="11700623" y="6566145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100"/>
          <p:cNvSpPr txBox="1"/>
          <p:nvPr>
            <p:ph type="title"/>
          </p:nvPr>
        </p:nvSpPr>
        <p:spPr>
          <a:xfrm>
            <a:off x="681141" y="2763695"/>
            <a:ext cx="3108382" cy="1330612"/>
          </a:xfrm>
          <a:prstGeom prst="rect">
            <a:avLst/>
          </a:prstGeom>
        </p:spPr>
        <p:txBody>
          <a:bodyPr/>
          <a:lstStyle/>
          <a:p>
            <a:pPr algn="l" defTabSz="841247">
              <a:defRPr spc="-100" sz="4400"/>
            </a:pPr>
            <a:r>
              <a:t>Fortrolige</a:t>
            </a:r>
            <a:endParaRPr spc="-46"/>
          </a:p>
          <a:p>
            <a:pPr algn="l" defTabSz="841247">
              <a:defRPr spc="-100" sz="4400"/>
            </a:pPr>
            <a:r>
              <a:t>persondata?</a:t>
            </a:r>
          </a:p>
        </p:txBody>
      </p:sp>
      <p:sp>
        <p:nvSpPr>
          <p:cNvPr id="204" name="Shape 101"/>
          <p:cNvSpPr txBox="1"/>
          <p:nvPr>
            <p:ph type="body" sz="half" idx="1"/>
          </p:nvPr>
        </p:nvSpPr>
        <p:spPr>
          <a:xfrm>
            <a:off x="5458028" y="928184"/>
            <a:ext cx="5275970" cy="5276384"/>
          </a:xfrm>
          <a:prstGeom prst="rect">
            <a:avLst/>
          </a:prstGeom>
        </p:spPr>
        <p:txBody>
          <a:bodyPr/>
          <a:lstStyle/>
          <a:p>
            <a:pPr defTabSz="356615">
              <a:lnSpc>
                <a:spcPct val="120000"/>
              </a:lnSpc>
              <a:spcBef>
                <a:spcPts val="700"/>
              </a:spcBef>
              <a:defRPr cap="none" sz="1700">
                <a:solidFill>
                  <a:srgbClr val="003B41"/>
                </a:solidFill>
              </a:defRPr>
            </a:pPr>
            <a:r>
              <a:t>Ved fortrolige persondata forstås:</a:t>
            </a:r>
          </a:p>
          <a:p>
            <a:pPr marL="140767" indent="-140767" defTabSz="356615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</a:p>
          <a:p>
            <a:pPr marL="140767" indent="-140767" defTabSz="356615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Fulde CPR-nummer</a:t>
            </a:r>
          </a:p>
          <a:p>
            <a:pPr marL="140767" indent="-140767" defTabSz="356615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Skilsmisse</a:t>
            </a:r>
          </a:p>
          <a:p>
            <a:pPr marL="140767" indent="-140767" defTabSz="356615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Adoptionsforhold</a:t>
            </a:r>
          </a:p>
          <a:p>
            <a:pPr marL="140767" indent="-140767" defTabSz="356615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Sociale problemer/misbrugsproblemer</a:t>
            </a:r>
          </a:p>
          <a:p>
            <a:pPr marL="140767" indent="-140767" defTabSz="356615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Disciplinære sager</a:t>
            </a:r>
          </a:p>
          <a:p>
            <a:pPr marL="140767" indent="-140767" defTabSz="356615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Oplysninger om personlige økonomiske forhold</a:t>
            </a:r>
          </a:p>
          <a:p>
            <a:pPr marL="140767" indent="-140767" defTabSz="356615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Ansøgninger/ønsker</a:t>
            </a:r>
          </a:p>
          <a:p>
            <a:pPr marL="140767" indent="-140767" defTabSz="356615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Oplysninger om brug af internettet</a:t>
            </a:r>
          </a:p>
          <a:p>
            <a:pPr marL="140767" indent="-140767" defTabSz="356615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</a:p>
          <a:p>
            <a:pPr defTabSz="356615">
              <a:lnSpc>
                <a:spcPct val="120000"/>
              </a:lnSpc>
              <a:spcBef>
                <a:spcPts val="700"/>
              </a:spcBef>
              <a:defRPr cap="none" sz="1700">
                <a:solidFill>
                  <a:srgbClr val="003B41"/>
                </a:solidFill>
              </a:defRPr>
            </a:pPr>
            <a:r>
              <a:t>Her er tale om oplysninger, som kan misbruges til at mobbe, genere og miskreditere personen med!</a:t>
            </a:r>
          </a:p>
        </p:txBody>
      </p:sp>
      <p:sp>
        <p:nvSpPr>
          <p:cNvPr id="205" name="Shape 102"/>
          <p:cNvSpPr txBox="1"/>
          <p:nvPr>
            <p:ph type="sldNum" sz="quarter" idx="4294967295"/>
          </p:nvPr>
        </p:nvSpPr>
        <p:spPr>
          <a:xfrm>
            <a:off x="11700623" y="6566145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104"/>
          <p:cNvSpPr txBox="1"/>
          <p:nvPr>
            <p:ph type="title"/>
          </p:nvPr>
        </p:nvSpPr>
        <p:spPr>
          <a:xfrm>
            <a:off x="681141" y="2763695"/>
            <a:ext cx="3108382" cy="1330612"/>
          </a:xfrm>
          <a:prstGeom prst="rect">
            <a:avLst/>
          </a:prstGeom>
        </p:spPr>
        <p:txBody>
          <a:bodyPr/>
          <a:lstStyle/>
          <a:p>
            <a:pPr algn="l" defTabSz="841247">
              <a:defRPr spc="-100" sz="4400"/>
            </a:pPr>
            <a:r>
              <a:t>Følsomme</a:t>
            </a:r>
            <a:endParaRPr spc="-46"/>
          </a:p>
          <a:p>
            <a:pPr algn="l" defTabSz="841247">
              <a:defRPr spc="-100" sz="4400"/>
            </a:pPr>
            <a:r>
              <a:t>persondata?</a:t>
            </a:r>
          </a:p>
        </p:txBody>
      </p:sp>
      <p:sp>
        <p:nvSpPr>
          <p:cNvPr id="208" name="Shape 105"/>
          <p:cNvSpPr txBox="1"/>
          <p:nvPr>
            <p:ph type="body" sz="half" idx="1"/>
          </p:nvPr>
        </p:nvSpPr>
        <p:spPr>
          <a:xfrm>
            <a:off x="5496590" y="1278097"/>
            <a:ext cx="4530519" cy="4301805"/>
          </a:xfrm>
          <a:prstGeom prst="rect">
            <a:avLst/>
          </a:prstGeom>
        </p:spPr>
        <p:txBody>
          <a:bodyPr/>
          <a:lstStyle/>
          <a:p>
            <a:pPr defTabSz="347472">
              <a:lnSpc>
                <a:spcPct val="120000"/>
              </a:lnSpc>
              <a:spcBef>
                <a:spcPts val="700"/>
              </a:spcBef>
              <a:defRPr cap="none" sz="1700">
                <a:solidFill>
                  <a:srgbClr val="003B41"/>
                </a:solidFill>
              </a:defRPr>
            </a:pPr>
            <a:r>
              <a:t>Her er tale om oplysninger, som omhandler en persons orientering/personlighed så som:</a:t>
            </a:r>
          </a:p>
          <a:p>
            <a:pPr defTabSz="347472">
              <a:lnSpc>
                <a:spcPct val="120000"/>
              </a:lnSpc>
              <a:spcBef>
                <a:spcPts val="700"/>
              </a:spcBef>
              <a:defRPr cap="none" sz="1700">
                <a:solidFill>
                  <a:srgbClr val="003B41"/>
                </a:solidFill>
              </a:defRPr>
            </a:pPr>
          </a:p>
          <a:p>
            <a:pPr marL="137160" indent="-137160" defTabSz="347472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Orientering politisk, religiøst, filosofisk</a:t>
            </a:r>
          </a:p>
          <a:p>
            <a:pPr marL="137160" indent="-137160" defTabSz="347472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Helbredsoplysninger</a:t>
            </a:r>
          </a:p>
          <a:p>
            <a:pPr marL="137160" indent="-137160" defTabSz="347472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Seksuelle forhold/orientering</a:t>
            </a:r>
          </a:p>
          <a:p>
            <a:pPr marL="137160" indent="-137160" defTabSz="347472">
              <a:lnSpc>
                <a:spcPct val="120000"/>
              </a:lnSpc>
              <a:spcBef>
                <a:spcPts val="700"/>
              </a:spcBef>
              <a:buSzPct val="100000"/>
              <a:buChar char="•"/>
              <a:defRPr cap="none" sz="1700">
                <a:solidFill>
                  <a:srgbClr val="003B41"/>
                </a:solidFill>
              </a:defRPr>
            </a:pPr>
            <a:r>
              <a:t>Biometriske og/eller genetiske kendetegn</a:t>
            </a:r>
            <a:br/>
          </a:p>
          <a:p>
            <a:pPr defTabSz="347472">
              <a:lnSpc>
                <a:spcPct val="120000"/>
              </a:lnSpc>
              <a:spcBef>
                <a:spcPts val="700"/>
              </a:spcBef>
              <a:defRPr cap="none" sz="1700">
                <a:solidFill>
                  <a:srgbClr val="003B41"/>
                </a:solidFill>
              </a:defRPr>
            </a:pPr>
            <a:r>
              <a:t>Med disse data er det muligt at stjæle og overtage et andet menneskes identitet!</a:t>
            </a:r>
          </a:p>
        </p:txBody>
      </p:sp>
      <p:sp>
        <p:nvSpPr>
          <p:cNvPr id="209" name="Shape 106"/>
          <p:cNvSpPr txBox="1"/>
          <p:nvPr>
            <p:ph type="sldNum" sz="quarter" idx="4294967295"/>
          </p:nvPr>
        </p:nvSpPr>
        <p:spPr>
          <a:xfrm>
            <a:off x="11700623" y="6566145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381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381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381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381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381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381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