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1pPr>
    <a:lvl2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DEDCE"/>
          </a:solidFill>
        </a:fill>
      </a:tcStyle>
    </a:wholeTbl>
    <a:band2H>
      <a:tcTxStyle b="def" i="def"/>
      <a:tcStyle>
        <a:tcBdr/>
        <a:fill>
          <a:solidFill>
            <a:srgbClr val="EFF6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FD0CD"/>
          </a:solidFill>
        </a:fill>
      </a:tcStyle>
    </a:wholeTbl>
    <a:band2H>
      <a:tcTxStyle b="def" i="def"/>
      <a:tcStyle>
        <a:tcBdr/>
        <a:fill>
          <a:solidFill>
            <a:srgbClr val="F7E9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9EAE1"/>
          </a:solidFill>
        </a:fill>
      </a:tcStyle>
    </a:wholeTbl>
    <a:band2H>
      <a:tcTxStyle b="def" i="def"/>
      <a:tcStyle>
        <a:tcBdr/>
        <a:fill>
          <a:solidFill>
            <a:srgbClr val="EDF5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921" name="Shape 921"/>
          <p:cNvSpPr/>
          <p:nvPr>
            <p:ph type="sldImg"/>
          </p:nvPr>
        </p:nvSpPr>
        <p:spPr>
          <a:xfrm>
            <a:off x="1143000" y="685800"/>
            <a:ext cx="4572000" cy="3429000"/>
          </a:xfrm>
          <a:prstGeom prst="rect">
            <a:avLst/>
          </a:prstGeom>
        </p:spPr>
        <p:txBody>
          <a:bodyPr/>
          <a:lstStyle/>
          <a:p>
            <a:pPr/>
          </a:p>
        </p:txBody>
      </p:sp>
      <p:sp>
        <p:nvSpPr>
          <p:cNvPr id="922" name="Shape 92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slide">
    <p:spTree>
      <p:nvGrpSpPr>
        <p:cNvPr id="1" name=""/>
        <p:cNvGrpSpPr/>
        <p:nvPr/>
      </p:nvGrpSpPr>
      <p:grpSpPr>
        <a:xfrm>
          <a:off x="0" y="0"/>
          <a:ext cx="0" cy="0"/>
          <a:chOff x="0" y="0"/>
          <a:chExt cx="0" cy="0"/>
        </a:xfrm>
      </p:grpSpPr>
      <p:pic>
        <p:nvPicPr>
          <p:cNvPr id="51" name="image2.png" descr="image2.png"/>
          <p:cNvPicPr>
            <a:picLocks noChangeAspect="1"/>
          </p:cNvPicPr>
          <p:nvPr/>
        </p:nvPicPr>
        <p:blipFill>
          <a:blip r:embed="rId2">
            <a:alphaModFix amt="30000"/>
            <a:extLst/>
          </a:blip>
          <a:stretch>
            <a:fillRect/>
          </a:stretch>
        </p:blipFill>
        <p:spPr>
          <a:xfrm>
            <a:off x="0" y="-3"/>
            <a:ext cx="12192004" cy="6858004"/>
          </a:xfrm>
          <a:prstGeom prst="rect">
            <a:avLst/>
          </a:prstGeom>
          <a:ln w="12700">
            <a:miter lim="400000"/>
          </a:ln>
        </p:spPr>
      </p:pic>
      <p:grpSp>
        <p:nvGrpSpPr>
          <p:cNvPr id="106" name="Group 101"/>
          <p:cNvGrpSpPr/>
          <p:nvPr/>
        </p:nvGrpSpPr>
        <p:grpSpPr>
          <a:xfrm>
            <a:off x="-9" y="-1"/>
            <a:ext cx="2297917" cy="6858005"/>
            <a:chOff x="-4" y="0"/>
            <a:chExt cx="2297916" cy="6858003"/>
          </a:xfrm>
        </p:grpSpPr>
        <p:sp>
          <p:nvSpPr>
            <p:cNvPr id="52" name="Shape 47"/>
            <p:cNvSpPr/>
            <p:nvPr/>
          </p:nvSpPr>
          <p:spPr>
            <a:xfrm>
              <a:off x="1209672"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 name="Shape 48"/>
            <p:cNvSpPr/>
            <p:nvPr/>
          </p:nvSpPr>
          <p:spPr>
            <a:xfrm>
              <a:off x="1128708" y="2176462"/>
              <a:ext cx="190505"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 name="Shape 49"/>
            <p:cNvSpPr/>
            <p:nvPr/>
          </p:nvSpPr>
          <p:spPr>
            <a:xfrm>
              <a:off x="1123945" y="402113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 name="Shape 50"/>
            <p:cNvSpPr/>
            <p:nvPr/>
          </p:nvSpPr>
          <p:spPr>
            <a:xfrm>
              <a:off x="414333" y="9524"/>
              <a:ext cx="28578" cy="4481515"/>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 name="Shape 51"/>
            <p:cNvSpPr/>
            <p:nvPr/>
          </p:nvSpPr>
          <p:spPr>
            <a:xfrm>
              <a:off x="333370" y="44815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 name="Shape 52"/>
            <p:cNvSpPr/>
            <p:nvPr/>
          </p:nvSpPr>
          <p:spPr>
            <a:xfrm>
              <a:off x="190495" y="9524"/>
              <a:ext cx="152403" cy="908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3"/>
                  </a:lnTo>
                  <a:lnTo>
                    <a:pt x="18225" y="14350"/>
                  </a:lnTo>
                  <a:lnTo>
                    <a:pt x="18225" y="0"/>
                  </a:lnTo>
                  <a:lnTo>
                    <a:pt x="21600" y="0"/>
                  </a:lnTo>
                  <a:lnTo>
                    <a:pt x="21600" y="14463"/>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 name="Shape 53"/>
            <p:cNvSpPr/>
            <p:nvPr/>
          </p:nvSpPr>
          <p:spPr>
            <a:xfrm>
              <a:off x="1290635" y="14287"/>
              <a:ext cx="376242"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33" y="21600"/>
                  </a:moveTo>
                  <a:lnTo>
                    <a:pt x="0" y="11799"/>
                  </a:lnTo>
                  <a:lnTo>
                    <a:pt x="0" y="0"/>
                  </a:lnTo>
                  <a:lnTo>
                    <a:pt x="1641" y="0"/>
                  </a:lnTo>
                  <a:lnTo>
                    <a:pt x="1641" y="11742"/>
                  </a:lnTo>
                  <a:lnTo>
                    <a:pt x="21600" y="21486"/>
                  </a:lnTo>
                  <a:lnTo>
                    <a:pt x="20233"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 name="Shape 54"/>
            <p:cNvSpPr/>
            <p:nvPr/>
          </p:nvSpPr>
          <p:spPr>
            <a:xfrm>
              <a:off x="1600197" y="1801813"/>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 name="Shape 55"/>
            <p:cNvSpPr/>
            <p:nvPr/>
          </p:nvSpPr>
          <p:spPr>
            <a:xfrm>
              <a:off x="1381122" y="9523"/>
              <a:ext cx="371478" cy="14255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15" y="21600"/>
                  </a:moveTo>
                  <a:lnTo>
                    <a:pt x="0" y="9212"/>
                  </a:lnTo>
                  <a:lnTo>
                    <a:pt x="0" y="0"/>
                  </a:lnTo>
                  <a:lnTo>
                    <a:pt x="1385" y="0"/>
                  </a:lnTo>
                  <a:lnTo>
                    <a:pt x="1385" y="9140"/>
                  </a:lnTo>
                  <a:lnTo>
                    <a:pt x="21600" y="21456"/>
                  </a:lnTo>
                  <a:lnTo>
                    <a:pt x="2021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 name="Shape 56"/>
            <p:cNvSpPr/>
            <p:nvPr/>
          </p:nvSpPr>
          <p:spPr>
            <a:xfrm>
              <a:off x="1643060" y="-1"/>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 name="Shape 57"/>
            <p:cNvSpPr/>
            <p:nvPr/>
          </p:nvSpPr>
          <p:spPr>
            <a:xfrm>
              <a:off x="1685922" y="1420813"/>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 name="Shape 58"/>
            <p:cNvSpPr/>
            <p:nvPr/>
          </p:nvSpPr>
          <p:spPr>
            <a:xfrm>
              <a:off x="1685922" y="90328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 name="Shape 59"/>
            <p:cNvSpPr/>
            <p:nvPr/>
          </p:nvSpPr>
          <p:spPr>
            <a:xfrm>
              <a:off x="1743072" y="4762"/>
              <a:ext cx="419104" cy="5222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618" y="21600"/>
                  </a:moveTo>
                  <a:lnTo>
                    <a:pt x="3682" y="7878"/>
                  </a:lnTo>
                  <a:lnTo>
                    <a:pt x="0" y="394"/>
                  </a:lnTo>
                  <a:lnTo>
                    <a:pt x="1227" y="0"/>
                  </a:lnTo>
                  <a:lnTo>
                    <a:pt x="4909" y="7288"/>
                  </a:lnTo>
                  <a:lnTo>
                    <a:pt x="21600" y="20812"/>
                  </a:lnTo>
                  <a:lnTo>
                    <a:pt x="2061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 name="Shape 60"/>
            <p:cNvSpPr/>
            <p:nvPr/>
          </p:nvSpPr>
          <p:spPr>
            <a:xfrm>
              <a:off x="2126454" y="488950"/>
              <a:ext cx="147641"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 name="Shape 61"/>
            <p:cNvSpPr/>
            <p:nvPr/>
          </p:nvSpPr>
          <p:spPr>
            <a:xfrm>
              <a:off x="952495" y="4762"/>
              <a:ext cx="152403" cy="908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600"/>
                  </a:lnTo>
                  <a:lnTo>
                    <a:pt x="0" y="7137"/>
                  </a:lnTo>
                  <a:lnTo>
                    <a:pt x="18225" y="0"/>
                  </a:lnTo>
                  <a:lnTo>
                    <a:pt x="21600" y="227"/>
                  </a:lnTo>
                  <a:lnTo>
                    <a:pt x="3375" y="725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 name="Shape 62"/>
            <p:cNvSpPr/>
            <p:nvPr/>
          </p:nvSpPr>
          <p:spPr>
            <a:xfrm>
              <a:off x="866770" y="90328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6480"/>
                    <a:pt x="2160" y="10800"/>
                  </a:cubicBezTo>
                  <a:cubicBezTo>
                    <a:pt x="2160" y="15660"/>
                    <a:pt x="5940" y="19440"/>
                    <a:pt x="10800" y="19440"/>
                  </a:cubicBezTo>
                  <a:cubicBezTo>
                    <a:pt x="15660" y="19440"/>
                    <a:pt x="19440" y="15660"/>
                    <a:pt x="19440" y="10800"/>
                  </a:cubicBezTo>
                  <a:cubicBezTo>
                    <a:pt x="19440" y="648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 name="Shape 63"/>
            <p:cNvSpPr/>
            <p:nvPr/>
          </p:nvSpPr>
          <p:spPr>
            <a:xfrm>
              <a:off x="890583" y="1554163"/>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120"/>
                    <a:pt x="5940" y="19440"/>
                    <a:pt x="10800" y="19440"/>
                  </a:cubicBezTo>
                  <a:cubicBezTo>
                    <a:pt x="15660" y="19440"/>
                    <a:pt x="19440" y="1512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 name="Shape 64"/>
            <p:cNvSpPr/>
            <p:nvPr/>
          </p:nvSpPr>
          <p:spPr>
            <a:xfrm>
              <a:off x="738183" y="5622925"/>
              <a:ext cx="338141"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9775" y="21600"/>
                  </a:lnTo>
                  <a:lnTo>
                    <a:pt x="19775" y="13084"/>
                  </a:lnTo>
                  <a:lnTo>
                    <a:pt x="0" y="169"/>
                  </a:lnTo>
                  <a:lnTo>
                    <a:pt x="1217" y="0"/>
                  </a:lnTo>
                  <a:lnTo>
                    <a:pt x="21600" y="1299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 name="Shape 65"/>
            <p:cNvSpPr/>
            <p:nvPr/>
          </p:nvSpPr>
          <p:spPr>
            <a:xfrm>
              <a:off x="647695" y="5480050"/>
              <a:ext cx="157166" cy="1571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7018"/>
                    <a:pt x="0" y="11127"/>
                  </a:cubicBezTo>
                  <a:cubicBezTo>
                    <a:pt x="0" y="5236"/>
                    <a:pt x="5236" y="0"/>
                    <a:pt x="11127" y="0"/>
                  </a:cubicBezTo>
                  <a:cubicBezTo>
                    <a:pt x="17018" y="0"/>
                    <a:pt x="21600" y="5236"/>
                    <a:pt x="21600" y="11127"/>
                  </a:cubicBezTo>
                  <a:cubicBezTo>
                    <a:pt x="21600" y="17018"/>
                    <a:pt x="17018" y="21600"/>
                    <a:pt x="11127" y="21600"/>
                  </a:cubicBezTo>
                  <a:close/>
                  <a:moveTo>
                    <a:pt x="11127" y="2618"/>
                  </a:moveTo>
                  <a:cubicBezTo>
                    <a:pt x="6545" y="2618"/>
                    <a:pt x="2618" y="6545"/>
                    <a:pt x="2618" y="11127"/>
                  </a:cubicBezTo>
                  <a:cubicBezTo>
                    <a:pt x="2618" y="15709"/>
                    <a:pt x="6545" y="18982"/>
                    <a:pt x="11127" y="18982"/>
                  </a:cubicBezTo>
                  <a:cubicBezTo>
                    <a:pt x="15055" y="18982"/>
                    <a:pt x="18982" y="15709"/>
                    <a:pt x="18982" y="11127"/>
                  </a:cubicBezTo>
                  <a:cubicBezTo>
                    <a:pt x="18982" y="6545"/>
                    <a:pt x="15055" y="2618"/>
                    <a:pt x="11127" y="2618"/>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 name="Shape 66"/>
            <p:cNvSpPr/>
            <p:nvPr/>
          </p:nvSpPr>
          <p:spPr>
            <a:xfrm>
              <a:off x="66670" y="90328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280" y="0"/>
                    <a:pt x="21600" y="4860"/>
                    <a:pt x="21600" y="10800"/>
                  </a:cubicBezTo>
                  <a:cubicBezTo>
                    <a:pt x="21600" y="16740"/>
                    <a:pt x="17280" y="21600"/>
                    <a:pt x="10800" y="21600"/>
                  </a:cubicBezTo>
                  <a:close/>
                  <a:moveTo>
                    <a:pt x="10800" y="2160"/>
                  </a:moveTo>
                  <a:cubicBezTo>
                    <a:pt x="6480" y="2160"/>
                    <a:pt x="2160" y="6480"/>
                    <a:pt x="2160" y="10800"/>
                  </a:cubicBezTo>
                  <a:cubicBezTo>
                    <a:pt x="2160" y="15660"/>
                    <a:pt x="6480" y="19440"/>
                    <a:pt x="10800" y="19440"/>
                  </a:cubicBezTo>
                  <a:cubicBezTo>
                    <a:pt x="15660" y="19440"/>
                    <a:pt x="19440" y="15660"/>
                    <a:pt x="19440" y="10800"/>
                  </a:cubicBezTo>
                  <a:cubicBezTo>
                    <a:pt x="19440" y="648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 name="Shape 67"/>
            <p:cNvSpPr/>
            <p:nvPr/>
          </p:nvSpPr>
          <p:spPr>
            <a:xfrm>
              <a:off x="-5" y="3897312"/>
              <a:ext cx="133353" cy="2667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743" y="21600"/>
                  </a:moveTo>
                  <a:lnTo>
                    <a:pt x="0" y="771"/>
                  </a:lnTo>
                  <a:lnTo>
                    <a:pt x="3086" y="0"/>
                  </a:lnTo>
                  <a:lnTo>
                    <a:pt x="21600" y="20829"/>
                  </a:lnTo>
                  <a:lnTo>
                    <a:pt x="17743"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 name="Shape 68"/>
            <p:cNvSpPr/>
            <p:nvPr/>
          </p:nvSpPr>
          <p:spPr>
            <a:xfrm>
              <a:off x="66670" y="4149724"/>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120"/>
                    <a:pt x="5940" y="19440"/>
                    <a:pt x="10800" y="19440"/>
                  </a:cubicBezTo>
                  <a:cubicBezTo>
                    <a:pt x="15660" y="19440"/>
                    <a:pt x="19440" y="1512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 name="Shape 69"/>
            <p:cNvSpPr/>
            <p:nvPr/>
          </p:nvSpPr>
          <p:spPr>
            <a:xfrm>
              <a:off x="-5" y="1644650"/>
              <a:ext cx="133353" cy="2698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lnTo>
                    <a:pt x="0" y="20838"/>
                  </a:lnTo>
                  <a:lnTo>
                    <a:pt x="17743" y="0"/>
                  </a:lnTo>
                  <a:lnTo>
                    <a:pt x="21600" y="762"/>
                  </a:lnTo>
                  <a:lnTo>
                    <a:pt x="3086"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 name="Shape 70"/>
            <p:cNvSpPr/>
            <p:nvPr/>
          </p:nvSpPr>
          <p:spPr>
            <a:xfrm>
              <a:off x="66670" y="146843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120"/>
                    <a:pt x="5940" y="19440"/>
                    <a:pt x="10800" y="19440"/>
                  </a:cubicBezTo>
                  <a:cubicBezTo>
                    <a:pt x="15660" y="19440"/>
                    <a:pt x="19440" y="1512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 name="Shape 71"/>
            <p:cNvSpPr/>
            <p:nvPr/>
          </p:nvSpPr>
          <p:spPr>
            <a:xfrm>
              <a:off x="695320" y="4763"/>
              <a:ext cx="309566" cy="15589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9606" y="21600"/>
                  </a:lnTo>
                  <a:lnTo>
                    <a:pt x="19606" y="17707"/>
                  </a:lnTo>
                  <a:lnTo>
                    <a:pt x="0" y="13835"/>
                  </a:lnTo>
                  <a:lnTo>
                    <a:pt x="0" y="0"/>
                  </a:lnTo>
                  <a:lnTo>
                    <a:pt x="1994" y="0"/>
                  </a:lnTo>
                  <a:lnTo>
                    <a:pt x="1994" y="13703"/>
                  </a:lnTo>
                  <a:lnTo>
                    <a:pt x="21600" y="1750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 name="Shape 72"/>
            <p:cNvSpPr/>
            <p:nvPr/>
          </p:nvSpPr>
          <p:spPr>
            <a:xfrm>
              <a:off x="57145" y="4881562"/>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 name="Shape 73"/>
            <p:cNvSpPr/>
            <p:nvPr/>
          </p:nvSpPr>
          <p:spPr>
            <a:xfrm>
              <a:off x="138108" y="5060950"/>
              <a:ext cx="304803" cy="1778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9913" y="21600"/>
                  </a:lnTo>
                  <a:lnTo>
                    <a:pt x="19913" y="6943"/>
                  </a:lnTo>
                  <a:lnTo>
                    <a:pt x="0" y="3529"/>
                  </a:lnTo>
                  <a:lnTo>
                    <a:pt x="0" y="0"/>
                  </a:lnTo>
                  <a:lnTo>
                    <a:pt x="1687" y="0"/>
                  </a:lnTo>
                  <a:lnTo>
                    <a:pt x="1687" y="3414"/>
                  </a:lnTo>
                  <a:lnTo>
                    <a:pt x="21600" y="682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 name="Shape 74"/>
            <p:cNvSpPr/>
            <p:nvPr/>
          </p:nvSpPr>
          <p:spPr>
            <a:xfrm>
              <a:off x="561970" y="6430963"/>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 name="Shape 75"/>
            <p:cNvSpPr/>
            <p:nvPr/>
          </p:nvSpPr>
          <p:spPr>
            <a:xfrm>
              <a:off x="642933" y="6610350"/>
              <a:ext cx="23816" cy="242890"/>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 name="Shape 76"/>
            <p:cNvSpPr/>
            <p:nvPr/>
          </p:nvSpPr>
          <p:spPr>
            <a:xfrm>
              <a:off x="76195" y="6430963"/>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280" y="0"/>
                    <a:pt x="21600" y="4860"/>
                    <a:pt x="21600" y="10800"/>
                  </a:cubicBezTo>
                  <a:cubicBezTo>
                    <a:pt x="21600" y="16740"/>
                    <a:pt x="1728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 name="Shape 77"/>
            <p:cNvSpPr/>
            <p:nvPr/>
          </p:nvSpPr>
          <p:spPr>
            <a:xfrm>
              <a:off x="-5" y="5978525"/>
              <a:ext cx="190503" cy="4619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900" y="21600"/>
                  </a:lnTo>
                  <a:lnTo>
                    <a:pt x="18900" y="8462"/>
                  </a:lnTo>
                  <a:lnTo>
                    <a:pt x="0" y="668"/>
                  </a:lnTo>
                  <a:lnTo>
                    <a:pt x="2160" y="0"/>
                  </a:lnTo>
                  <a:lnTo>
                    <a:pt x="21600" y="8016"/>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 name="Shape 78"/>
            <p:cNvSpPr/>
            <p:nvPr/>
          </p:nvSpPr>
          <p:spPr>
            <a:xfrm>
              <a:off x="1014408" y="1801813"/>
              <a:ext cx="214318" cy="7556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 y="21600"/>
                  </a:moveTo>
                  <a:lnTo>
                    <a:pt x="0" y="21600"/>
                  </a:lnTo>
                  <a:lnTo>
                    <a:pt x="0" y="5808"/>
                  </a:lnTo>
                  <a:lnTo>
                    <a:pt x="20160" y="0"/>
                  </a:lnTo>
                  <a:lnTo>
                    <a:pt x="21600" y="408"/>
                  </a:lnTo>
                  <a:lnTo>
                    <a:pt x="1920" y="5945"/>
                  </a:lnTo>
                  <a:lnTo>
                    <a:pt x="192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 name="Shape 79"/>
            <p:cNvSpPr/>
            <p:nvPr/>
          </p:nvSpPr>
          <p:spPr>
            <a:xfrm>
              <a:off x="938208" y="2547937"/>
              <a:ext cx="166691" cy="16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09" y="21600"/>
                  </a:moveTo>
                  <a:cubicBezTo>
                    <a:pt x="4937" y="21600"/>
                    <a:pt x="0" y="16518"/>
                    <a:pt x="0" y="10800"/>
                  </a:cubicBezTo>
                  <a:cubicBezTo>
                    <a:pt x="0" y="4447"/>
                    <a:pt x="4937" y="0"/>
                    <a:pt x="11109" y="0"/>
                  </a:cubicBezTo>
                  <a:cubicBezTo>
                    <a:pt x="16663" y="0"/>
                    <a:pt x="21600" y="4447"/>
                    <a:pt x="21600" y="10800"/>
                  </a:cubicBezTo>
                  <a:cubicBezTo>
                    <a:pt x="21600" y="16518"/>
                    <a:pt x="16663" y="21600"/>
                    <a:pt x="11109" y="21600"/>
                  </a:cubicBezTo>
                  <a:close/>
                  <a:moveTo>
                    <a:pt x="11109" y="2541"/>
                  </a:moveTo>
                  <a:cubicBezTo>
                    <a:pt x="6171" y="2541"/>
                    <a:pt x="2469" y="6353"/>
                    <a:pt x="2469" y="10800"/>
                  </a:cubicBezTo>
                  <a:cubicBezTo>
                    <a:pt x="2469" y="15247"/>
                    <a:pt x="6171" y="19059"/>
                    <a:pt x="11109" y="19059"/>
                  </a:cubicBezTo>
                  <a:cubicBezTo>
                    <a:pt x="15429" y="19059"/>
                    <a:pt x="19131" y="15247"/>
                    <a:pt x="19131" y="10800"/>
                  </a:cubicBezTo>
                  <a:cubicBezTo>
                    <a:pt x="19131" y="6353"/>
                    <a:pt x="15429" y="2541"/>
                    <a:pt x="11109" y="2541"/>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 name="Shape 80"/>
            <p:cNvSpPr/>
            <p:nvPr/>
          </p:nvSpPr>
          <p:spPr>
            <a:xfrm>
              <a:off x="595308" y="4762"/>
              <a:ext cx="638180" cy="40259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0794" y="21600"/>
                  </a:lnTo>
                  <a:lnTo>
                    <a:pt x="20794" y="19684"/>
                  </a:lnTo>
                  <a:lnTo>
                    <a:pt x="0" y="16396"/>
                  </a:lnTo>
                  <a:lnTo>
                    <a:pt x="0" y="0"/>
                  </a:lnTo>
                  <a:lnTo>
                    <a:pt x="806" y="0"/>
                  </a:lnTo>
                  <a:lnTo>
                    <a:pt x="806" y="16319"/>
                  </a:lnTo>
                  <a:lnTo>
                    <a:pt x="21600" y="1960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 name="Shape 81"/>
            <p:cNvSpPr/>
            <p:nvPr/>
          </p:nvSpPr>
          <p:spPr>
            <a:xfrm>
              <a:off x="1223960" y="1382713"/>
              <a:ext cx="142878"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 name="Shape 82"/>
            <p:cNvSpPr/>
            <p:nvPr/>
          </p:nvSpPr>
          <p:spPr>
            <a:xfrm>
              <a:off x="1300160" y="1849438"/>
              <a:ext cx="109541" cy="1079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70" y="21600"/>
                  </a:moveTo>
                  <a:cubicBezTo>
                    <a:pt x="4696" y="21600"/>
                    <a:pt x="0" y="16904"/>
                    <a:pt x="0" y="11270"/>
                  </a:cubicBezTo>
                  <a:cubicBezTo>
                    <a:pt x="0" y="4696"/>
                    <a:pt x="4696" y="0"/>
                    <a:pt x="11270" y="0"/>
                  </a:cubicBezTo>
                  <a:cubicBezTo>
                    <a:pt x="16904" y="0"/>
                    <a:pt x="21600" y="4696"/>
                    <a:pt x="21600" y="11270"/>
                  </a:cubicBezTo>
                  <a:cubicBezTo>
                    <a:pt x="21600" y="16904"/>
                    <a:pt x="16904" y="21600"/>
                    <a:pt x="11270" y="21600"/>
                  </a:cubicBezTo>
                  <a:close/>
                  <a:moveTo>
                    <a:pt x="11270" y="3757"/>
                  </a:moveTo>
                  <a:cubicBezTo>
                    <a:pt x="7513" y="3757"/>
                    <a:pt x="3757" y="7513"/>
                    <a:pt x="3757" y="11270"/>
                  </a:cubicBezTo>
                  <a:cubicBezTo>
                    <a:pt x="3757" y="15026"/>
                    <a:pt x="7513" y="17843"/>
                    <a:pt x="11270" y="17843"/>
                  </a:cubicBezTo>
                  <a:cubicBezTo>
                    <a:pt x="15026" y="17843"/>
                    <a:pt x="17843" y="15026"/>
                    <a:pt x="17843" y="11270"/>
                  </a:cubicBezTo>
                  <a:cubicBezTo>
                    <a:pt x="17843" y="7513"/>
                    <a:pt x="15026" y="3757"/>
                    <a:pt x="1127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 name="Shape 83"/>
            <p:cNvSpPr/>
            <p:nvPr/>
          </p:nvSpPr>
          <p:spPr>
            <a:xfrm>
              <a:off x="280983" y="3417887"/>
              <a:ext cx="142878" cy="4746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80" y="21600"/>
                  </a:moveTo>
                  <a:lnTo>
                    <a:pt x="0" y="21600"/>
                  </a:lnTo>
                  <a:lnTo>
                    <a:pt x="0" y="5779"/>
                  </a:lnTo>
                  <a:lnTo>
                    <a:pt x="19440" y="0"/>
                  </a:lnTo>
                  <a:lnTo>
                    <a:pt x="21600" y="578"/>
                  </a:lnTo>
                  <a:lnTo>
                    <a:pt x="2880" y="5996"/>
                  </a:lnTo>
                  <a:lnTo>
                    <a:pt x="288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 name="Shape 84"/>
            <p:cNvSpPr/>
            <p:nvPr/>
          </p:nvSpPr>
          <p:spPr>
            <a:xfrm>
              <a:off x="238120" y="3883024"/>
              <a:ext cx="109541" cy="1095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330" y="21600"/>
                  </a:moveTo>
                  <a:cubicBezTo>
                    <a:pt x="4696" y="21600"/>
                    <a:pt x="0" y="16904"/>
                    <a:pt x="0" y="11270"/>
                  </a:cubicBezTo>
                  <a:cubicBezTo>
                    <a:pt x="0" y="4696"/>
                    <a:pt x="4696" y="0"/>
                    <a:pt x="10330" y="0"/>
                  </a:cubicBezTo>
                  <a:cubicBezTo>
                    <a:pt x="15965" y="0"/>
                    <a:pt x="21600" y="4696"/>
                    <a:pt x="21600" y="11270"/>
                  </a:cubicBezTo>
                  <a:cubicBezTo>
                    <a:pt x="21600" y="16904"/>
                    <a:pt x="15965" y="21600"/>
                    <a:pt x="10330" y="21600"/>
                  </a:cubicBezTo>
                  <a:close/>
                  <a:moveTo>
                    <a:pt x="10330" y="3757"/>
                  </a:moveTo>
                  <a:cubicBezTo>
                    <a:pt x="6574" y="3757"/>
                    <a:pt x="3757" y="7513"/>
                    <a:pt x="3757" y="11270"/>
                  </a:cubicBezTo>
                  <a:cubicBezTo>
                    <a:pt x="3757" y="15026"/>
                    <a:pt x="6574" y="17843"/>
                    <a:pt x="10330" y="17843"/>
                  </a:cubicBezTo>
                  <a:cubicBezTo>
                    <a:pt x="14087" y="17843"/>
                    <a:pt x="17843" y="15026"/>
                    <a:pt x="17843" y="11270"/>
                  </a:cubicBezTo>
                  <a:cubicBezTo>
                    <a:pt x="17843" y="7513"/>
                    <a:pt x="14087" y="3757"/>
                    <a:pt x="1033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 name="Shape 85"/>
            <p:cNvSpPr/>
            <p:nvPr/>
          </p:nvSpPr>
          <p:spPr>
            <a:xfrm>
              <a:off x="4758" y="2166937"/>
              <a:ext cx="114303" cy="4524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0" y="21600"/>
                  </a:moveTo>
                  <a:lnTo>
                    <a:pt x="0" y="20918"/>
                  </a:lnTo>
                  <a:lnTo>
                    <a:pt x="18000" y="16371"/>
                  </a:lnTo>
                  <a:lnTo>
                    <a:pt x="18000" y="0"/>
                  </a:lnTo>
                  <a:lnTo>
                    <a:pt x="21600" y="0"/>
                  </a:lnTo>
                  <a:lnTo>
                    <a:pt x="21600" y="16825"/>
                  </a:lnTo>
                  <a:lnTo>
                    <a:pt x="18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1" name="Shape 86"/>
            <p:cNvSpPr/>
            <p:nvPr/>
          </p:nvSpPr>
          <p:spPr>
            <a:xfrm>
              <a:off x="52383" y="2066924"/>
              <a:ext cx="109541" cy="1095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70" y="21600"/>
                  </a:moveTo>
                  <a:cubicBezTo>
                    <a:pt x="4696" y="21600"/>
                    <a:pt x="0" y="16904"/>
                    <a:pt x="0" y="11270"/>
                  </a:cubicBezTo>
                  <a:cubicBezTo>
                    <a:pt x="0" y="4696"/>
                    <a:pt x="4696" y="0"/>
                    <a:pt x="11270" y="0"/>
                  </a:cubicBezTo>
                  <a:cubicBezTo>
                    <a:pt x="16904" y="0"/>
                    <a:pt x="21600" y="4696"/>
                    <a:pt x="21600" y="11270"/>
                  </a:cubicBezTo>
                  <a:cubicBezTo>
                    <a:pt x="21600" y="16904"/>
                    <a:pt x="16904" y="21600"/>
                    <a:pt x="11270" y="21600"/>
                  </a:cubicBezTo>
                  <a:close/>
                  <a:moveTo>
                    <a:pt x="11270" y="3757"/>
                  </a:moveTo>
                  <a:cubicBezTo>
                    <a:pt x="7513" y="3757"/>
                    <a:pt x="3757" y="7513"/>
                    <a:pt x="3757" y="11270"/>
                  </a:cubicBezTo>
                  <a:cubicBezTo>
                    <a:pt x="3757" y="15026"/>
                    <a:pt x="7513" y="17843"/>
                    <a:pt x="11270" y="17843"/>
                  </a:cubicBezTo>
                  <a:cubicBezTo>
                    <a:pt x="15026" y="17843"/>
                    <a:pt x="17843" y="15026"/>
                    <a:pt x="17843" y="11270"/>
                  </a:cubicBezTo>
                  <a:cubicBezTo>
                    <a:pt x="17843" y="7513"/>
                    <a:pt x="15026" y="3757"/>
                    <a:pt x="1127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2" name="Shape 87"/>
            <p:cNvSpPr/>
            <p:nvPr/>
          </p:nvSpPr>
          <p:spPr>
            <a:xfrm>
              <a:off x="1228722" y="4662487"/>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3" name="Shape 88"/>
            <p:cNvSpPr/>
            <p:nvPr/>
          </p:nvSpPr>
          <p:spPr>
            <a:xfrm>
              <a:off x="1319210" y="5041899"/>
              <a:ext cx="371478"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5" y="21600"/>
                  </a:moveTo>
                  <a:lnTo>
                    <a:pt x="0" y="21600"/>
                  </a:lnTo>
                  <a:lnTo>
                    <a:pt x="0" y="9744"/>
                  </a:lnTo>
                  <a:lnTo>
                    <a:pt x="20215" y="0"/>
                  </a:lnTo>
                  <a:lnTo>
                    <a:pt x="21600" y="114"/>
                  </a:lnTo>
                  <a:lnTo>
                    <a:pt x="1385" y="9858"/>
                  </a:lnTo>
                  <a:lnTo>
                    <a:pt x="138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4" name="Shape 89"/>
            <p:cNvSpPr/>
            <p:nvPr/>
          </p:nvSpPr>
          <p:spPr>
            <a:xfrm>
              <a:off x="1147758" y="4481512"/>
              <a:ext cx="190505"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5" name="Shape 90"/>
            <p:cNvSpPr/>
            <p:nvPr/>
          </p:nvSpPr>
          <p:spPr>
            <a:xfrm>
              <a:off x="819145" y="3983037"/>
              <a:ext cx="347668" cy="28606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9825" y="21600"/>
                  </a:lnTo>
                  <a:lnTo>
                    <a:pt x="19825" y="14204"/>
                  </a:lnTo>
                  <a:lnTo>
                    <a:pt x="0" y="36"/>
                  </a:lnTo>
                  <a:lnTo>
                    <a:pt x="1479" y="0"/>
                  </a:lnTo>
                  <a:lnTo>
                    <a:pt x="21600" y="14204"/>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6" name="Shape 91"/>
            <p:cNvSpPr/>
            <p:nvPr/>
          </p:nvSpPr>
          <p:spPr>
            <a:xfrm>
              <a:off x="728658" y="380682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120"/>
                    <a:pt x="5940" y="19440"/>
                    <a:pt x="10800" y="19440"/>
                  </a:cubicBezTo>
                  <a:cubicBezTo>
                    <a:pt x="15660" y="19440"/>
                    <a:pt x="19440" y="1512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7" name="Shape 92"/>
            <p:cNvSpPr/>
            <p:nvPr/>
          </p:nvSpPr>
          <p:spPr>
            <a:xfrm>
              <a:off x="1624010" y="4867274"/>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8" name="Shape 93"/>
            <p:cNvSpPr/>
            <p:nvPr/>
          </p:nvSpPr>
          <p:spPr>
            <a:xfrm>
              <a:off x="1404935" y="5422900"/>
              <a:ext cx="371478"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21600"/>
                  </a:lnTo>
                  <a:lnTo>
                    <a:pt x="0" y="12315"/>
                  </a:lnTo>
                  <a:lnTo>
                    <a:pt x="20492" y="0"/>
                  </a:lnTo>
                  <a:lnTo>
                    <a:pt x="21600" y="144"/>
                  </a:lnTo>
                  <a:lnTo>
                    <a:pt x="1662" y="1246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9" name="Shape 94"/>
            <p:cNvSpPr/>
            <p:nvPr/>
          </p:nvSpPr>
          <p:spPr>
            <a:xfrm>
              <a:off x="1666872" y="5945188"/>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0" name="Shape 95"/>
            <p:cNvSpPr/>
            <p:nvPr/>
          </p:nvSpPr>
          <p:spPr>
            <a:xfrm>
              <a:off x="1709735" y="524668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1" name="Shape 96"/>
            <p:cNvSpPr/>
            <p:nvPr/>
          </p:nvSpPr>
          <p:spPr>
            <a:xfrm>
              <a:off x="1709735" y="5764213"/>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2" name="Shape 97"/>
            <p:cNvSpPr/>
            <p:nvPr/>
          </p:nvSpPr>
          <p:spPr>
            <a:xfrm>
              <a:off x="1766885" y="6330950"/>
              <a:ext cx="419104"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2" y="21600"/>
                  </a:moveTo>
                  <a:lnTo>
                    <a:pt x="0" y="21210"/>
                  </a:lnTo>
                  <a:lnTo>
                    <a:pt x="3682" y="13402"/>
                  </a:lnTo>
                  <a:lnTo>
                    <a:pt x="20864" y="0"/>
                  </a:lnTo>
                  <a:lnTo>
                    <a:pt x="21600" y="781"/>
                  </a:lnTo>
                  <a:lnTo>
                    <a:pt x="4909" y="13988"/>
                  </a:lnTo>
                  <a:lnTo>
                    <a:pt x="98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3" name="Shape 98"/>
            <p:cNvSpPr/>
            <p:nvPr/>
          </p:nvSpPr>
          <p:spPr>
            <a:xfrm>
              <a:off x="2147885" y="6221413"/>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4" name="Shape 99"/>
            <p:cNvSpPr/>
            <p:nvPr/>
          </p:nvSpPr>
          <p:spPr>
            <a:xfrm>
              <a:off x="504820" y="9524"/>
              <a:ext cx="233366" cy="5103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396" y="21600"/>
                  </a:moveTo>
                  <a:lnTo>
                    <a:pt x="18955" y="18503"/>
                  </a:lnTo>
                  <a:lnTo>
                    <a:pt x="0" y="12772"/>
                  </a:lnTo>
                  <a:lnTo>
                    <a:pt x="0" y="0"/>
                  </a:lnTo>
                  <a:lnTo>
                    <a:pt x="2204" y="0"/>
                  </a:lnTo>
                  <a:lnTo>
                    <a:pt x="2204" y="12752"/>
                  </a:lnTo>
                  <a:lnTo>
                    <a:pt x="21159" y="18503"/>
                  </a:lnTo>
                  <a:lnTo>
                    <a:pt x="21600" y="21600"/>
                  </a:lnTo>
                  <a:lnTo>
                    <a:pt x="19396"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5" name="Shape 100"/>
            <p:cNvSpPr/>
            <p:nvPr/>
          </p:nvSpPr>
          <p:spPr>
            <a:xfrm>
              <a:off x="633408" y="5103812"/>
              <a:ext cx="185741" cy="1857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077" y="21600"/>
                  </a:moveTo>
                  <a:cubicBezTo>
                    <a:pt x="4985" y="21600"/>
                    <a:pt x="0" y="16615"/>
                    <a:pt x="0" y="10523"/>
                  </a:cubicBezTo>
                  <a:cubicBezTo>
                    <a:pt x="0" y="4985"/>
                    <a:pt x="4985" y="0"/>
                    <a:pt x="11077" y="0"/>
                  </a:cubicBezTo>
                  <a:cubicBezTo>
                    <a:pt x="16615" y="0"/>
                    <a:pt x="21600" y="4985"/>
                    <a:pt x="21600" y="10523"/>
                  </a:cubicBezTo>
                  <a:cubicBezTo>
                    <a:pt x="21600" y="16615"/>
                    <a:pt x="16615" y="21600"/>
                    <a:pt x="11077" y="21600"/>
                  </a:cubicBezTo>
                  <a:close/>
                  <a:moveTo>
                    <a:pt x="11077" y="2215"/>
                  </a:moveTo>
                  <a:cubicBezTo>
                    <a:pt x="6092" y="2215"/>
                    <a:pt x="2215" y="6092"/>
                    <a:pt x="2215" y="10523"/>
                  </a:cubicBezTo>
                  <a:cubicBezTo>
                    <a:pt x="2215" y="15508"/>
                    <a:pt x="6092" y="19385"/>
                    <a:pt x="11077" y="19385"/>
                  </a:cubicBezTo>
                  <a:cubicBezTo>
                    <a:pt x="15508" y="19385"/>
                    <a:pt x="19385" y="15508"/>
                    <a:pt x="19385" y="10523"/>
                  </a:cubicBezTo>
                  <a:cubicBezTo>
                    <a:pt x="19385" y="6092"/>
                    <a:pt x="15508" y="2215"/>
                    <a:pt x="11077" y="2215"/>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sp>
        <p:nvSpPr>
          <p:cNvPr id="107" name="Titeltekst"/>
          <p:cNvSpPr txBox="1"/>
          <p:nvPr>
            <p:ph type="title"/>
          </p:nvPr>
        </p:nvSpPr>
        <p:spPr>
          <a:xfrm>
            <a:off x="1876424" y="0"/>
            <a:ext cx="8791576" cy="3509963"/>
          </a:xfrm>
          <a:prstGeom prst="rect">
            <a:avLst/>
          </a:prstGeom>
        </p:spPr>
        <p:txBody>
          <a:bodyPr anchor="b"/>
          <a:lstStyle>
            <a:lvl1pPr>
              <a:defRPr sz="4800"/>
            </a:lvl1pPr>
          </a:lstStyle>
          <a:p>
            <a:pPr/>
            <a:r>
              <a:t>Titeltekst</a:t>
            </a:r>
          </a:p>
        </p:txBody>
      </p:sp>
      <p:sp>
        <p:nvSpPr>
          <p:cNvPr id="108" name="Brødtekst, niveau et…"/>
          <p:cNvSpPr txBox="1"/>
          <p:nvPr>
            <p:ph type="body" sz="half" idx="1"/>
          </p:nvPr>
        </p:nvSpPr>
        <p:spPr>
          <a:xfrm>
            <a:off x="1876424" y="3602037"/>
            <a:ext cx="8791576" cy="3255963"/>
          </a:xfrm>
          <a:prstGeom prst="rect">
            <a:avLst/>
          </a:prstGeom>
        </p:spPr>
        <p:txBody>
          <a:bodyPr/>
          <a:lstStyle>
            <a:lvl1pPr marL="0" indent="0">
              <a:buSzTx/>
              <a:buFontTx/>
              <a:buNone/>
              <a:defRPr cap="all" sz="2000">
                <a:solidFill>
                  <a:srgbClr val="82FFFF"/>
                </a:solidFill>
              </a:defRPr>
            </a:lvl1pPr>
            <a:lvl2pPr marL="685798" indent="-228598">
              <a:buFontTx/>
              <a:defRPr cap="all" sz="2000">
                <a:solidFill>
                  <a:srgbClr val="82FFFF"/>
                </a:solidFill>
              </a:defRPr>
            </a:lvl2pPr>
            <a:lvl3pPr marL="1168400" indent="-254000">
              <a:buFontTx/>
              <a:defRPr cap="all" sz="2000">
                <a:solidFill>
                  <a:srgbClr val="82FFFF"/>
                </a:solidFill>
              </a:defRPr>
            </a:lvl3pPr>
            <a:lvl4pPr marL="1657350" indent="-285750">
              <a:buFontTx/>
              <a:defRPr cap="all" sz="2000">
                <a:solidFill>
                  <a:srgbClr val="82FFFF"/>
                </a:solidFill>
              </a:defRPr>
            </a:lvl4pPr>
            <a:lvl5pPr marL="2114550" indent="-285750">
              <a:buFontTx/>
              <a:defRPr cap="all" sz="2000">
                <a:solidFill>
                  <a:srgbClr val="82FFFF"/>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09" name="Lysbillednummer"/>
          <p:cNvSpPr txBox="1"/>
          <p:nvPr>
            <p:ph type="sldNum" sz="quarter" idx="2"/>
          </p:nvPr>
        </p:nvSpPr>
        <p:spPr>
          <a:xfrm>
            <a:off x="10423717" y="5477193"/>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 indhold">
    <p:spTree>
      <p:nvGrpSpPr>
        <p:cNvPr id="1" name=""/>
        <p:cNvGrpSpPr/>
        <p:nvPr/>
      </p:nvGrpSpPr>
      <p:grpSpPr>
        <a:xfrm>
          <a:off x="0" y="0"/>
          <a:ext cx="0" cy="0"/>
          <a:chOff x="0" y="0"/>
          <a:chExt cx="0" cy="0"/>
        </a:xfrm>
      </p:grpSpPr>
      <p:pic>
        <p:nvPicPr>
          <p:cNvPr id="237"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276" name="Group 41"/>
          <p:cNvGrpSpPr/>
          <p:nvPr/>
        </p:nvGrpSpPr>
        <p:grpSpPr>
          <a:xfrm>
            <a:off x="-14292" y="-4"/>
            <a:ext cx="12053899" cy="6858011"/>
            <a:chOff x="-2" y="-1"/>
            <a:chExt cx="12053897" cy="6858010"/>
          </a:xfrm>
        </p:grpSpPr>
        <p:grpSp>
          <p:nvGrpSpPr>
            <p:cNvPr id="264" name="Group 29"/>
            <p:cNvGrpSpPr/>
            <p:nvPr/>
          </p:nvGrpSpPr>
          <p:grpSpPr>
            <a:xfrm>
              <a:off x="-3" y="-2"/>
              <a:ext cx="1213654" cy="6858011"/>
              <a:chOff x="0" y="-1"/>
              <a:chExt cx="1213653" cy="6858009"/>
            </a:xfrm>
          </p:grpSpPr>
          <p:sp>
            <p:nvSpPr>
              <p:cNvPr id="238"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9"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0"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1"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2"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3"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4"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5"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6"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7"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8"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9"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0"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1"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2"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3"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4"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5"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6"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7"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8"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9"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0"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1"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2"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3"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275" name="Group 40"/>
            <p:cNvGrpSpPr/>
            <p:nvPr/>
          </p:nvGrpSpPr>
          <p:grpSpPr>
            <a:xfrm>
              <a:off x="11386341" y="-2"/>
              <a:ext cx="667555" cy="6848486"/>
              <a:chOff x="-2" y="-1"/>
              <a:chExt cx="667554" cy="6848484"/>
            </a:xfrm>
          </p:grpSpPr>
          <p:sp>
            <p:nvSpPr>
              <p:cNvPr id="265"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6"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7"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8"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9"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0"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1"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2"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3"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4"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277" name="Titeltekst"/>
          <p:cNvSpPr txBox="1"/>
          <p:nvPr>
            <p:ph type="title"/>
          </p:nvPr>
        </p:nvSpPr>
        <p:spPr>
          <a:xfrm>
            <a:off x="1141412" y="466118"/>
            <a:ext cx="9906001" cy="1783368"/>
          </a:xfrm>
          <a:prstGeom prst="rect">
            <a:avLst/>
          </a:prstGeom>
        </p:spPr>
        <p:txBody>
          <a:bodyPr/>
          <a:lstStyle/>
          <a:p>
            <a:pPr/>
            <a:r>
              <a:t>Titeltekst</a:t>
            </a:r>
          </a:p>
        </p:txBody>
      </p:sp>
      <p:sp>
        <p:nvSpPr>
          <p:cNvPr id="278" name="Brødtekst, niveau et…"/>
          <p:cNvSpPr txBox="1"/>
          <p:nvPr>
            <p:ph type="body" sz="half" idx="1"/>
          </p:nvPr>
        </p:nvSpPr>
        <p:spPr>
          <a:xfrm>
            <a:off x="1141409" y="2249484"/>
            <a:ext cx="4878391" cy="4608516"/>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279"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p:spTree>
      <p:nvGrpSpPr>
        <p:cNvPr id="1" name=""/>
        <p:cNvGrpSpPr/>
        <p:nvPr/>
      </p:nvGrpSpPr>
      <p:grpSpPr>
        <a:xfrm>
          <a:off x="0" y="0"/>
          <a:ext cx="0" cy="0"/>
          <a:chOff x="0" y="0"/>
          <a:chExt cx="0" cy="0"/>
        </a:xfrm>
      </p:grpSpPr>
      <p:pic>
        <p:nvPicPr>
          <p:cNvPr id="286"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325" name="Group 41"/>
          <p:cNvGrpSpPr/>
          <p:nvPr/>
        </p:nvGrpSpPr>
        <p:grpSpPr>
          <a:xfrm>
            <a:off x="-14292" y="-4"/>
            <a:ext cx="12053899" cy="6858011"/>
            <a:chOff x="-2" y="-1"/>
            <a:chExt cx="12053897" cy="6858010"/>
          </a:xfrm>
        </p:grpSpPr>
        <p:grpSp>
          <p:nvGrpSpPr>
            <p:cNvPr id="313" name="Group 29"/>
            <p:cNvGrpSpPr/>
            <p:nvPr/>
          </p:nvGrpSpPr>
          <p:grpSpPr>
            <a:xfrm>
              <a:off x="-3" y="-2"/>
              <a:ext cx="1213654" cy="6858011"/>
              <a:chOff x="0" y="-1"/>
              <a:chExt cx="1213653" cy="6858009"/>
            </a:xfrm>
          </p:grpSpPr>
          <p:sp>
            <p:nvSpPr>
              <p:cNvPr id="287"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8"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9"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0"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1"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2"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3"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4"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5"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6"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7"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8"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9"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0"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1"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2"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3"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4"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5"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6"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7"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8"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9"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0"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1"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2"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324" name="Group 40"/>
            <p:cNvGrpSpPr/>
            <p:nvPr/>
          </p:nvGrpSpPr>
          <p:grpSpPr>
            <a:xfrm>
              <a:off x="11386341" y="-2"/>
              <a:ext cx="667555" cy="6848486"/>
              <a:chOff x="-2" y="-1"/>
              <a:chExt cx="667554" cy="6848484"/>
            </a:xfrm>
          </p:grpSpPr>
          <p:sp>
            <p:nvSpPr>
              <p:cNvPr id="314"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5"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6"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7"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8"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9"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0"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1"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2"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3"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326" name="Titeltekst"/>
          <p:cNvSpPr txBox="1"/>
          <p:nvPr>
            <p:ph type="title"/>
          </p:nvPr>
        </p:nvSpPr>
        <p:spPr>
          <a:xfrm>
            <a:off x="1141411" y="578693"/>
            <a:ext cx="9906001" cy="1558829"/>
          </a:xfrm>
          <a:prstGeom prst="rect">
            <a:avLst/>
          </a:prstGeom>
        </p:spPr>
        <p:txBody>
          <a:bodyPr/>
          <a:lstStyle/>
          <a:p>
            <a:pPr/>
            <a:r>
              <a:t>Titeltekst</a:t>
            </a:r>
          </a:p>
        </p:txBody>
      </p:sp>
      <p:sp>
        <p:nvSpPr>
          <p:cNvPr id="327" name="Brødtekst, niveau et…"/>
          <p:cNvSpPr txBox="1"/>
          <p:nvPr>
            <p:ph type="body" sz="quarter" idx="1"/>
          </p:nvPr>
        </p:nvSpPr>
        <p:spPr>
          <a:xfrm>
            <a:off x="1370018" y="2137517"/>
            <a:ext cx="4649786" cy="935881"/>
          </a:xfrm>
          <a:prstGeom prst="rect">
            <a:avLst/>
          </a:prstGeom>
        </p:spPr>
        <p:txBody>
          <a:bodyPr anchor="b"/>
          <a:lstStyle>
            <a:lvl1pPr marL="0" indent="0">
              <a:lnSpc>
                <a:spcPct val="90000"/>
              </a:lnSpc>
              <a:buSzTx/>
              <a:buFontTx/>
              <a:buNone/>
              <a:defRPr cap="all"/>
            </a:lvl1pPr>
            <a:lvl2pPr>
              <a:lnSpc>
                <a:spcPct val="90000"/>
              </a:lnSpc>
              <a:buFontTx/>
              <a:defRPr cap="all"/>
            </a:lvl2pPr>
            <a:lvl3pPr>
              <a:lnSpc>
                <a:spcPct val="90000"/>
              </a:lnSpc>
              <a:buFontTx/>
              <a:defRPr cap="all"/>
            </a:lvl3pPr>
            <a:lvl4pPr>
              <a:lnSpc>
                <a:spcPct val="90000"/>
              </a:lnSpc>
              <a:buFontTx/>
              <a:defRPr cap="all"/>
            </a:lvl4pPr>
            <a:lvl5pPr>
              <a:lnSpc>
                <a:spcPct val="90000"/>
              </a:lnSpc>
              <a:buFontTx/>
              <a:defRPr cap="all"/>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328"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Kun titel">
    <p:spTree>
      <p:nvGrpSpPr>
        <p:cNvPr id="1" name=""/>
        <p:cNvGrpSpPr/>
        <p:nvPr/>
      </p:nvGrpSpPr>
      <p:grpSpPr>
        <a:xfrm>
          <a:off x="0" y="0"/>
          <a:ext cx="0" cy="0"/>
          <a:chOff x="0" y="0"/>
          <a:chExt cx="0" cy="0"/>
        </a:xfrm>
      </p:grpSpPr>
      <p:pic>
        <p:nvPicPr>
          <p:cNvPr id="335"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374" name="Group 41"/>
          <p:cNvGrpSpPr/>
          <p:nvPr/>
        </p:nvGrpSpPr>
        <p:grpSpPr>
          <a:xfrm>
            <a:off x="-14292" y="-4"/>
            <a:ext cx="12053899" cy="6858011"/>
            <a:chOff x="-2" y="-1"/>
            <a:chExt cx="12053897" cy="6858010"/>
          </a:xfrm>
        </p:grpSpPr>
        <p:grpSp>
          <p:nvGrpSpPr>
            <p:cNvPr id="362" name="Group 29"/>
            <p:cNvGrpSpPr/>
            <p:nvPr/>
          </p:nvGrpSpPr>
          <p:grpSpPr>
            <a:xfrm>
              <a:off x="-3" y="-2"/>
              <a:ext cx="1213654" cy="6858011"/>
              <a:chOff x="0" y="-1"/>
              <a:chExt cx="1213653" cy="6858009"/>
            </a:xfrm>
          </p:grpSpPr>
          <p:sp>
            <p:nvSpPr>
              <p:cNvPr id="336"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7"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8"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9"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0"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1"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2"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3"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4"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5"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6"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7"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8"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9"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0"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1"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2"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3"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4"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5"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6"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7"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8"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9"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0"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1"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373" name="Group 40"/>
            <p:cNvGrpSpPr/>
            <p:nvPr/>
          </p:nvGrpSpPr>
          <p:grpSpPr>
            <a:xfrm>
              <a:off x="11386341" y="-2"/>
              <a:ext cx="667555" cy="6848486"/>
              <a:chOff x="-2" y="-1"/>
              <a:chExt cx="667554" cy="6848484"/>
            </a:xfrm>
          </p:grpSpPr>
          <p:sp>
            <p:nvSpPr>
              <p:cNvPr id="363"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4"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5"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6"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7"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8"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9"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0"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1"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2"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375" name="Titeltekst"/>
          <p:cNvSpPr txBox="1"/>
          <p:nvPr>
            <p:ph type="title"/>
          </p:nvPr>
        </p:nvSpPr>
        <p:spPr>
          <a:xfrm>
            <a:off x="1141412" y="618518"/>
            <a:ext cx="9906001" cy="1478572"/>
          </a:xfrm>
          <a:prstGeom prst="rect">
            <a:avLst/>
          </a:prstGeom>
        </p:spPr>
        <p:txBody>
          <a:bodyPr/>
          <a:lstStyle/>
          <a:p>
            <a:pPr/>
            <a:r>
              <a:t>Titeltekst</a:t>
            </a:r>
          </a:p>
        </p:txBody>
      </p:sp>
      <p:sp>
        <p:nvSpPr>
          <p:cNvPr id="376"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p:spTree>
      <p:nvGrpSpPr>
        <p:cNvPr id="1" name=""/>
        <p:cNvGrpSpPr/>
        <p:nvPr/>
      </p:nvGrpSpPr>
      <p:grpSpPr>
        <a:xfrm>
          <a:off x="0" y="0"/>
          <a:ext cx="0" cy="0"/>
          <a:chOff x="0" y="0"/>
          <a:chExt cx="0" cy="0"/>
        </a:xfrm>
      </p:grpSpPr>
      <p:pic>
        <p:nvPicPr>
          <p:cNvPr id="383"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422" name="Group 41"/>
          <p:cNvGrpSpPr/>
          <p:nvPr/>
        </p:nvGrpSpPr>
        <p:grpSpPr>
          <a:xfrm>
            <a:off x="-14292" y="-4"/>
            <a:ext cx="12053899" cy="6858011"/>
            <a:chOff x="-2" y="-1"/>
            <a:chExt cx="12053897" cy="6858010"/>
          </a:xfrm>
        </p:grpSpPr>
        <p:grpSp>
          <p:nvGrpSpPr>
            <p:cNvPr id="410" name="Group 29"/>
            <p:cNvGrpSpPr/>
            <p:nvPr/>
          </p:nvGrpSpPr>
          <p:grpSpPr>
            <a:xfrm>
              <a:off x="-3" y="-2"/>
              <a:ext cx="1213654" cy="6858011"/>
              <a:chOff x="0" y="-1"/>
              <a:chExt cx="1213653" cy="6858009"/>
            </a:xfrm>
          </p:grpSpPr>
          <p:sp>
            <p:nvSpPr>
              <p:cNvPr id="384"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5"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6"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7"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8"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9"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0"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1"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2"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3"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4"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5"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6"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7"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8"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9"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0"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1"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2"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3"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4"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5"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6"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7"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8"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9"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421" name="Group 40"/>
            <p:cNvGrpSpPr/>
            <p:nvPr/>
          </p:nvGrpSpPr>
          <p:grpSpPr>
            <a:xfrm>
              <a:off x="11386341" y="-2"/>
              <a:ext cx="667555" cy="6848486"/>
              <a:chOff x="-2" y="-1"/>
              <a:chExt cx="667554" cy="6848484"/>
            </a:xfrm>
          </p:grpSpPr>
          <p:sp>
            <p:nvSpPr>
              <p:cNvPr id="411"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2"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3"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4"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5"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6"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7"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8"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9"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20"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42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dhold med billedtekst">
    <p:spTree>
      <p:nvGrpSpPr>
        <p:cNvPr id="1" name=""/>
        <p:cNvGrpSpPr/>
        <p:nvPr/>
      </p:nvGrpSpPr>
      <p:grpSpPr>
        <a:xfrm>
          <a:off x="0" y="0"/>
          <a:ext cx="0" cy="0"/>
          <a:chOff x="0" y="0"/>
          <a:chExt cx="0" cy="0"/>
        </a:xfrm>
      </p:grpSpPr>
      <p:pic>
        <p:nvPicPr>
          <p:cNvPr id="430"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469" name="Group 41"/>
          <p:cNvGrpSpPr/>
          <p:nvPr/>
        </p:nvGrpSpPr>
        <p:grpSpPr>
          <a:xfrm>
            <a:off x="-14292" y="-4"/>
            <a:ext cx="12053899" cy="6858011"/>
            <a:chOff x="-2" y="-1"/>
            <a:chExt cx="12053897" cy="6858010"/>
          </a:xfrm>
        </p:grpSpPr>
        <p:grpSp>
          <p:nvGrpSpPr>
            <p:cNvPr id="457" name="Group 29"/>
            <p:cNvGrpSpPr/>
            <p:nvPr/>
          </p:nvGrpSpPr>
          <p:grpSpPr>
            <a:xfrm>
              <a:off x="-3" y="-2"/>
              <a:ext cx="1213654" cy="6858011"/>
              <a:chOff x="0" y="-1"/>
              <a:chExt cx="1213653" cy="6858009"/>
            </a:xfrm>
          </p:grpSpPr>
          <p:sp>
            <p:nvSpPr>
              <p:cNvPr id="431"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2"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3"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4"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5"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6"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7"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8"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9"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0"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1"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2"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3"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4"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5"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6"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7"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8"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9"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0"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1"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2"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3"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4"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5"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6"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468" name="Group 40"/>
            <p:cNvGrpSpPr/>
            <p:nvPr/>
          </p:nvGrpSpPr>
          <p:grpSpPr>
            <a:xfrm>
              <a:off x="11386341" y="-2"/>
              <a:ext cx="667555" cy="6848486"/>
              <a:chOff x="-2" y="-1"/>
              <a:chExt cx="667554" cy="6848484"/>
            </a:xfrm>
          </p:grpSpPr>
          <p:sp>
            <p:nvSpPr>
              <p:cNvPr id="458"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9"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0"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1"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2"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3"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4"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5"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6"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7"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470" name="Titeltekst"/>
          <p:cNvSpPr txBox="1"/>
          <p:nvPr>
            <p:ph type="title"/>
          </p:nvPr>
        </p:nvSpPr>
        <p:spPr>
          <a:xfrm>
            <a:off x="1146705" y="0"/>
            <a:ext cx="3856038" cy="2249486"/>
          </a:xfrm>
          <a:prstGeom prst="rect">
            <a:avLst/>
          </a:prstGeom>
        </p:spPr>
        <p:txBody>
          <a:bodyPr anchor="b"/>
          <a:lstStyle>
            <a:lvl1pPr>
              <a:defRPr sz="3200"/>
            </a:lvl1pPr>
          </a:lstStyle>
          <a:p>
            <a:pPr/>
            <a:r>
              <a:t>Titeltekst</a:t>
            </a:r>
          </a:p>
        </p:txBody>
      </p:sp>
      <p:sp>
        <p:nvSpPr>
          <p:cNvPr id="471" name="Brødtekst, niveau et…"/>
          <p:cNvSpPr txBox="1"/>
          <p:nvPr>
            <p:ph type="body" idx="1"/>
          </p:nvPr>
        </p:nvSpPr>
        <p:spPr>
          <a:xfrm>
            <a:off x="5156200" y="0"/>
            <a:ext cx="5891211" cy="6383867"/>
          </a:xfrm>
          <a:prstGeom prst="rect">
            <a:avLst/>
          </a:prstGeom>
        </p:spPr>
        <p:txBody>
          <a:bodyPr anchor="ctr"/>
          <a:lstStyle/>
          <a:p>
            <a:pPr/>
            <a:r>
              <a:t>Brødtekst, niveau et</a:t>
            </a:r>
          </a:p>
          <a:p>
            <a:pPr lvl="1"/>
            <a:r>
              <a:t>Brødtekst, niveau to</a:t>
            </a:r>
          </a:p>
          <a:p>
            <a:pPr lvl="2"/>
            <a:r>
              <a:t>Brødtekst, niveau tre</a:t>
            </a:r>
          </a:p>
          <a:p>
            <a:pPr lvl="3"/>
            <a:r>
              <a:t>Brødtekst, niveau fire</a:t>
            </a:r>
          </a:p>
          <a:p>
            <a:pPr lvl="4"/>
            <a:r>
              <a:t>Brødtekst, niveau fem</a:t>
            </a:r>
          </a:p>
        </p:txBody>
      </p:sp>
      <p:sp>
        <p:nvSpPr>
          <p:cNvPr id="472"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llede med billedtekst">
    <p:spTree>
      <p:nvGrpSpPr>
        <p:cNvPr id="1" name=""/>
        <p:cNvGrpSpPr/>
        <p:nvPr/>
      </p:nvGrpSpPr>
      <p:grpSpPr>
        <a:xfrm>
          <a:off x="0" y="0"/>
          <a:ext cx="0" cy="0"/>
          <a:chOff x="0" y="0"/>
          <a:chExt cx="0" cy="0"/>
        </a:xfrm>
      </p:grpSpPr>
      <p:pic>
        <p:nvPicPr>
          <p:cNvPr id="479"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518" name="Group 41"/>
          <p:cNvGrpSpPr/>
          <p:nvPr/>
        </p:nvGrpSpPr>
        <p:grpSpPr>
          <a:xfrm>
            <a:off x="-14292" y="-4"/>
            <a:ext cx="12053899" cy="6858011"/>
            <a:chOff x="-2" y="-1"/>
            <a:chExt cx="12053897" cy="6858010"/>
          </a:xfrm>
        </p:grpSpPr>
        <p:grpSp>
          <p:nvGrpSpPr>
            <p:cNvPr id="506" name="Group 29"/>
            <p:cNvGrpSpPr/>
            <p:nvPr/>
          </p:nvGrpSpPr>
          <p:grpSpPr>
            <a:xfrm>
              <a:off x="-3" y="-2"/>
              <a:ext cx="1213654" cy="6858011"/>
              <a:chOff x="0" y="-1"/>
              <a:chExt cx="1213653" cy="6858009"/>
            </a:xfrm>
          </p:grpSpPr>
          <p:sp>
            <p:nvSpPr>
              <p:cNvPr id="480"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1"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2"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3"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4"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5"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6"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7"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8"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9"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0"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1"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2"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3"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4"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5"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6"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7"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8"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9"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0"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1"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2"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3"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4"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5"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517" name="Group 40"/>
            <p:cNvGrpSpPr/>
            <p:nvPr/>
          </p:nvGrpSpPr>
          <p:grpSpPr>
            <a:xfrm>
              <a:off x="11386341" y="-2"/>
              <a:ext cx="667555" cy="6848486"/>
              <a:chOff x="-2" y="-1"/>
              <a:chExt cx="667554" cy="6848484"/>
            </a:xfrm>
          </p:grpSpPr>
          <p:sp>
            <p:nvSpPr>
              <p:cNvPr id="507"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8"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9"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0"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1"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2"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3"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4"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5"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6"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519" name="Titeltekst"/>
          <p:cNvSpPr txBox="1"/>
          <p:nvPr>
            <p:ph type="title"/>
          </p:nvPr>
        </p:nvSpPr>
        <p:spPr>
          <a:xfrm>
            <a:off x="1141412" y="0"/>
            <a:ext cx="5934510" cy="2249486"/>
          </a:xfrm>
          <a:prstGeom prst="rect">
            <a:avLst/>
          </a:prstGeom>
        </p:spPr>
        <p:txBody>
          <a:bodyPr anchor="b"/>
          <a:lstStyle>
            <a:lvl1pPr>
              <a:defRPr sz="3200"/>
            </a:lvl1pPr>
          </a:lstStyle>
          <a:p>
            <a:pPr/>
            <a:r>
              <a:t>Titeltekst</a:t>
            </a:r>
          </a:p>
        </p:txBody>
      </p:sp>
      <p:sp>
        <p:nvSpPr>
          <p:cNvPr id="520" name="Brødtekst, niveau et…"/>
          <p:cNvSpPr txBox="1"/>
          <p:nvPr>
            <p:ph type="body" sz="half" idx="1"/>
          </p:nvPr>
        </p:nvSpPr>
        <p:spPr>
          <a:xfrm>
            <a:off x="1141409" y="2249484"/>
            <a:ext cx="5934513" cy="4608516"/>
          </a:xfrm>
          <a:prstGeom prst="rect">
            <a:avLst/>
          </a:prstGeom>
        </p:spPr>
        <p:txBody>
          <a:bodyPr/>
          <a:lstStyle>
            <a:lvl1pPr marL="0" indent="0">
              <a:buSzTx/>
              <a:buFontTx/>
              <a:buNone/>
              <a:defRPr sz="1600"/>
            </a:lvl1pPr>
            <a:lvl2pPr marL="640079" indent="-182879">
              <a:buFontTx/>
              <a:defRPr sz="1600"/>
            </a:lvl2pPr>
            <a:lvl3pPr marL="1117600" indent="-203200">
              <a:buFontTx/>
              <a:defRPr sz="1600"/>
            </a:lvl3pPr>
            <a:lvl4pPr marL="1600200" indent="-228600">
              <a:buFontTx/>
              <a:defRPr sz="1600"/>
            </a:lvl4pPr>
            <a:lvl5pPr marL="2057400" indent="-228600">
              <a:buFontTx/>
              <a:defRPr sz="16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521"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noramabillede med billedtekst">
    <p:spTree>
      <p:nvGrpSpPr>
        <p:cNvPr id="1" name=""/>
        <p:cNvGrpSpPr/>
        <p:nvPr/>
      </p:nvGrpSpPr>
      <p:grpSpPr>
        <a:xfrm>
          <a:off x="0" y="0"/>
          <a:ext cx="0" cy="0"/>
          <a:chOff x="0" y="0"/>
          <a:chExt cx="0" cy="0"/>
        </a:xfrm>
      </p:grpSpPr>
      <p:pic>
        <p:nvPicPr>
          <p:cNvPr id="528"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567" name="Group 41"/>
          <p:cNvGrpSpPr/>
          <p:nvPr/>
        </p:nvGrpSpPr>
        <p:grpSpPr>
          <a:xfrm>
            <a:off x="-14292" y="-4"/>
            <a:ext cx="12053899" cy="6858011"/>
            <a:chOff x="-2" y="-1"/>
            <a:chExt cx="12053897" cy="6858010"/>
          </a:xfrm>
        </p:grpSpPr>
        <p:grpSp>
          <p:nvGrpSpPr>
            <p:cNvPr id="555" name="Group 29"/>
            <p:cNvGrpSpPr/>
            <p:nvPr/>
          </p:nvGrpSpPr>
          <p:grpSpPr>
            <a:xfrm>
              <a:off x="-3" y="-2"/>
              <a:ext cx="1213654" cy="6858011"/>
              <a:chOff x="0" y="-1"/>
              <a:chExt cx="1213653" cy="6858009"/>
            </a:xfrm>
          </p:grpSpPr>
          <p:sp>
            <p:nvSpPr>
              <p:cNvPr id="529"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0"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1"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2"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3"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4"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5"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6"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7"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8"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9"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0"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1"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2"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3"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4"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5"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6"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7"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8"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9"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0"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1"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2"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3"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4"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566" name="Group 40"/>
            <p:cNvGrpSpPr/>
            <p:nvPr/>
          </p:nvGrpSpPr>
          <p:grpSpPr>
            <a:xfrm>
              <a:off x="11386341" y="-2"/>
              <a:ext cx="667555" cy="6848486"/>
              <a:chOff x="-2" y="-1"/>
              <a:chExt cx="667554" cy="6848484"/>
            </a:xfrm>
          </p:grpSpPr>
          <p:sp>
            <p:nvSpPr>
              <p:cNvPr id="556"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7"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8"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9"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0"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1"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2"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3"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4"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5"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568" name="Titeltekst"/>
          <p:cNvSpPr txBox="1"/>
          <p:nvPr>
            <p:ph type="title"/>
          </p:nvPr>
        </p:nvSpPr>
        <p:spPr>
          <a:xfrm>
            <a:off x="1141409" y="2590163"/>
            <a:ext cx="9912357" cy="2533857"/>
          </a:xfrm>
          <a:prstGeom prst="rect">
            <a:avLst/>
          </a:prstGeom>
        </p:spPr>
        <p:txBody>
          <a:bodyPr anchor="b"/>
          <a:lstStyle>
            <a:lvl1pPr>
              <a:defRPr sz="3200"/>
            </a:lvl1pPr>
          </a:lstStyle>
          <a:p>
            <a:pPr/>
            <a:r>
              <a:t>Titeltekst</a:t>
            </a:r>
          </a:p>
        </p:txBody>
      </p:sp>
      <p:sp>
        <p:nvSpPr>
          <p:cNvPr id="569" name="Brødtekst, niveau et…"/>
          <p:cNvSpPr txBox="1"/>
          <p:nvPr>
            <p:ph type="body" sz="half" idx="1"/>
          </p:nvPr>
        </p:nvSpPr>
        <p:spPr>
          <a:xfrm>
            <a:off x="1141362" y="5124020"/>
            <a:ext cx="9910862" cy="1733983"/>
          </a:xfrm>
          <a:prstGeom prst="rect">
            <a:avLst/>
          </a:prstGeom>
        </p:spPr>
        <p:txBody>
          <a:bodyPr/>
          <a:lstStyle>
            <a:lvl1pPr marL="0" indent="0">
              <a:buSzTx/>
              <a:buFontTx/>
              <a:buNone/>
              <a:defRPr sz="1600"/>
            </a:lvl1pPr>
            <a:lvl2pPr marL="640079" indent="-182879">
              <a:buFontTx/>
              <a:defRPr sz="1600"/>
            </a:lvl2pPr>
            <a:lvl3pPr marL="1117600" indent="-203200">
              <a:buFontTx/>
              <a:defRPr sz="1600"/>
            </a:lvl3pPr>
            <a:lvl4pPr marL="1600200" indent="-228600">
              <a:buFontTx/>
              <a:defRPr sz="1600"/>
            </a:lvl4pPr>
            <a:lvl5pPr marL="2057400" indent="-228600">
              <a:buFontTx/>
              <a:defRPr sz="16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570"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og indhold">
    <p:spTree>
      <p:nvGrpSpPr>
        <p:cNvPr id="1" name=""/>
        <p:cNvGrpSpPr/>
        <p:nvPr/>
      </p:nvGrpSpPr>
      <p:grpSpPr>
        <a:xfrm>
          <a:off x="0" y="0"/>
          <a:ext cx="0" cy="0"/>
          <a:chOff x="0" y="0"/>
          <a:chExt cx="0" cy="0"/>
        </a:xfrm>
      </p:grpSpPr>
      <p:pic>
        <p:nvPicPr>
          <p:cNvPr id="577"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616" name="Group 41"/>
          <p:cNvGrpSpPr/>
          <p:nvPr/>
        </p:nvGrpSpPr>
        <p:grpSpPr>
          <a:xfrm>
            <a:off x="-14292" y="-4"/>
            <a:ext cx="12053899" cy="6858011"/>
            <a:chOff x="-2" y="-1"/>
            <a:chExt cx="12053897" cy="6858010"/>
          </a:xfrm>
        </p:grpSpPr>
        <p:grpSp>
          <p:nvGrpSpPr>
            <p:cNvPr id="604" name="Group 29"/>
            <p:cNvGrpSpPr/>
            <p:nvPr/>
          </p:nvGrpSpPr>
          <p:grpSpPr>
            <a:xfrm>
              <a:off x="-3" y="-2"/>
              <a:ext cx="1213654" cy="6858011"/>
              <a:chOff x="0" y="-1"/>
              <a:chExt cx="1213653" cy="6858009"/>
            </a:xfrm>
          </p:grpSpPr>
          <p:sp>
            <p:nvSpPr>
              <p:cNvPr id="578"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9"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0"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1"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2"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3"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4"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5"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6"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7"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8"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9"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0"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1"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2"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3"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4"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5"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6"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7"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8"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9"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0"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1"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2"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3"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615" name="Group 40"/>
            <p:cNvGrpSpPr/>
            <p:nvPr/>
          </p:nvGrpSpPr>
          <p:grpSpPr>
            <a:xfrm>
              <a:off x="11386341" y="-2"/>
              <a:ext cx="667555" cy="6848486"/>
              <a:chOff x="-2" y="-1"/>
              <a:chExt cx="667554" cy="6848484"/>
            </a:xfrm>
          </p:grpSpPr>
          <p:sp>
            <p:nvSpPr>
              <p:cNvPr id="605"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6"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7"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8"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9"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0"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1"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2"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3"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4"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617" name="Titeltekst"/>
          <p:cNvSpPr txBox="1"/>
          <p:nvPr>
            <p:ph type="title"/>
          </p:nvPr>
        </p:nvSpPr>
        <p:spPr>
          <a:xfrm>
            <a:off x="1141456" y="451261"/>
            <a:ext cx="9905956" cy="3745678"/>
          </a:xfrm>
          <a:prstGeom prst="rect">
            <a:avLst/>
          </a:prstGeom>
        </p:spPr>
        <p:txBody>
          <a:bodyPr/>
          <a:lstStyle/>
          <a:p>
            <a:pPr/>
            <a:r>
              <a:t>Titeltekst</a:t>
            </a:r>
          </a:p>
        </p:txBody>
      </p:sp>
      <p:sp>
        <p:nvSpPr>
          <p:cNvPr id="618" name="Brødtekst, niveau et…"/>
          <p:cNvSpPr txBox="1"/>
          <p:nvPr>
            <p:ph type="body" sz="half" idx="1"/>
          </p:nvPr>
        </p:nvSpPr>
        <p:spPr>
          <a:xfrm>
            <a:off x="1141409" y="4196936"/>
            <a:ext cx="9904460" cy="1816925"/>
          </a:xfrm>
          <a:prstGeom prst="rect">
            <a:avLst/>
          </a:prstGeom>
        </p:spPr>
        <p:txBody>
          <a:bodyPr anchor="ctr"/>
          <a:lstStyle>
            <a:lvl1pPr marL="0" indent="0">
              <a:buSzTx/>
              <a:buFontTx/>
              <a:buNone/>
              <a:defRPr sz="1800"/>
            </a:lvl1pPr>
            <a:lvl2pPr marL="662938" indent="-205738">
              <a:buFontTx/>
              <a:defRPr sz="1800"/>
            </a:lvl2pPr>
            <a:lvl3pPr marL="1143000" indent="-228600">
              <a:buFontTx/>
              <a:defRPr sz="1800"/>
            </a:lvl3pPr>
            <a:lvl4pPr marL="1628775" indent="-257175">
              <a:buFontTx/>
              <a:defRPr sz="1800"/>
            </a:lvl4pPr>
            <a:lvl5pPr marL="2085975" indent="-257175">
              <a:buFontTx/>
              <a:defRPr sz="18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619"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itat med billedtekst">
    <p:spTree>
      <p:nvGrpSpPr>
        <p:cNvPr id="1" name=""/>
        <p:cNvGrpSpPr/>
        <p:nvPr/>
      </p:nvGrpSpPr>
      <p:grpSpPr>
        <a:xfrm>
          <a:off x="0" y="0"/>
          <a:ext cx="0" cy="0"/>
          <a:chOff x="0" y="0"/>
          <a:chExt cx="0" cy="0"/>
        </a:xfrm>
      </p:grpSpPr>
      <p:pic>
        <p:nvPicPr>
          <p:cNvPr id="626"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665" name="Group 41"/>
          <p:cNvGrpSpPr/>
          <p:nvPr/>
        </p:nvGrpSpPr>
        <p:grpSpPr>
          <a:xfrm>
            <a:off x="-14292" y="-4"/>
            <a:ext cx="12053899" cy="6858011"/>
            <a:chOff x="-2" y="-1"/>
            <a:chExt cx="12053897" cy="6858010"/>
          </a:xfrm>
        </p:grpSpPr>
        <p:grpSp>
          <p:nvGrpSpPr>
            <p:cNvPr id="653" name="Group 29"/>
            <p:cNvGrpSpPr/>
            <p:nvPr/>
          </p:nvGrpSpPr>
          <p:grpSpPr>
            <a:xfrm>
              <a:off x="-3" y="-2"/>
              <a:ext cx="1213654" cy="6858011"/>
              <a:chOff x="0" y="-1"/>
              <a:chExt cx="1213653" cy="6858009"/>
            </a:xfrm>
          </p:grpSpPr>
          <p:sp>
            <p:nvSpPr>
              <p:cNvPr id="627"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8"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9"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0"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1"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2"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3"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4"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5"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6"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7"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8"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9"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0"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1"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2"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3"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4"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5"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6"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7"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8"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9"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0"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1"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2"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664" name="Group 40"/>
            <p:cNvGrpSpPr/>
            <p:nvPr/>
          </p:nvGrpSpPr>
          <p:grpSpPr>
            <a:xfrm>
              <a:off x="11386341" y="-2"/>
              <a:ext cx="667555" cy="6848486"/>
              <a:chOff x="-2" y="-1"/>
              <a:chExt cx="667554" cy="6848484"/>
            </a:xfrm>
          </p:grpSpPr>
          <p:sp>
            <p:nvSpPr>
              <p:cNvPr id="654"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5"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6"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7"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8"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9"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0"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1"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2"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3"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666" name="Titeltekst"/>
          <p:cNvSpPr txBox="1"/>
          <p:nvPr>
            <p:ph type="title"/>
          </p:nvPr>
        </p:nvSpPr>
        <p:spPr>
          <a:xfrm>
            <a:off x="1446212" y="602069"/>
            <a:ext cx="9302754" cy="2763488"/>
          </a:xfrm>
          <a:prstGeom prst="rect">
            <a:avLst/>
          </a:prstGeom>
        </p:spPr>
        <p:txBody>
          <a:bodyPr/>
          <a:lstStyle/>
          <a:p>
            <a:pPr/>
            <a:r>
              <a:t>Titeltekst</a:t>
            </a:r>
          </a:p>
        </p:txBody>
      </p:sp>
      <p:sp>
        <p:nvSpPr>
          <p:cNvPr id="667" name="Brødtekst, niveau et…"/>
          <p:cNvSpPr txBox="1"/>
          <p:nvPr>
            <p:ph type="body" sz="half" idx="1"/>
          </p:nvPr>
        </p:nvSpPr>
        <p:spPr>
          <a:xfrm>
            <a:off x="1720644" y="3365555"/>
            <a:ext cx="8752300" cy="2263471"/>
          </a:xfrm>
          <a:prstGeom prst="rect">
            <a:avLst/>
          </a:prstGeom>
        </p:spPr>
        <p:txBody>
          <a:bodyPr/>
          <a:lstStyle>
            <a:lvl1pPr marL="0" indent="0">
              <a:buSzTx/>
              <a:buFontTx/>
              <a:buNone/>
              <a:defRPr sz="1400"/>
            </a:lvl1pPr>
            <a:lvl2pPr marL="617219" indent="-160019">
              <a:buFontTx/>
              <a:defRPr sz="1400"/>
            </a:lvl2pPr>
            <a:lvl3pPr marL="1092200" indent="-177800">
              <a:buFontTx/>
              <a:defRPr sz="1400"/>
            </a:lvl3pPr>
            <a:lvl4pPr marL="1571625" indent="-200025">
              <a:buFontTx/>
              <a:defRPr sz="1400"/>
            </a:lvl4pPr>
            <a:lvl5pPr marL="2028825" indent="-200025">
              <a:buFontTx/>
              <a:defRPr sz="14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668" name="Shape 211"/>
          <p:cNvSpPr txBox="1"/>
          <p:nvPr/>
        </p:nvSpPr>
        <p:spPr>
          <a:xfrm>
            <a:off x="903511" y="472332"/>
            <a:ext cx="609604" cy="11049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cap="all" sz="8000">
                <a:solidFill>
                  <a:srgbClr val="FFFFFF"/>
                </a:solidFill>
                <a:latin typeface="Tw Cen MT"/>
                <a:ea typeface="Tw Cen MT"/>
                <a:cs typeface="Tw Cen MT"/>
                <a:sym typeface="Tw Cen MT"/>
              </a:defRPr>
            </a:lvl1pPr>
          </a:lstStyle>
          <a:p>
            <a:pPr/>
            <a:r>
              <a:t>"</a:t>
            </a:r>
          </a:p>
        </p:txBody>
      </p:sp>
      <p:sp>
        <p:nvSpPr>
          <p:cNvPr id="669" name="Shape 212"/>
          <p:cNvSpPr txBox="1"/>
          <p:nvPr/>
        </p:nvSpPr>
        <p:spPr>
          <a:xfrm>
            <a:off x="10537369" y="2504908"/>
            <a:ext cx="609603" cy="11049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cap="all" sz="8000">
                <a:solidFill>
                  <a:srgbClr val="FFFFFF"/>
                </a:solidFill>
                <a:latin typeface="Tw Cen MT"/>
                <a:ea typeface="Tw Cen MT"/>
                <a:cs typeface="Tw Cen MT"/>
                <a:sym typeface="Tw Cen MT"/>
              </a:defRPr>
            </a:lvl1pPr>
          </a:lstStyle>
          <a:p>
            <a:pPr/>
            <a:r>
              <a:t>"</a:t>
            </a:r>
          </a:p>
        </p:txBody>
      </p:sp>
      <p:sp>
        <p:nvSpPr>
          <p:cNvPr id="670"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avnekort">
    <p:spTree>
      <p:nvGrpSpPr>
        <p:cNvPr id="1" name=""/>
        <p:cNvGrpSpPr/>
        <p:nvPr/>
      </p:nvGrpSpPr>
      <p:grpSpPr>
        <a:xfrm>
          <a:off x="0" y="0"/>
          <a:ext cx="0" cy="0"/>
          <a:chOff x="0" y="0"/>
          <a:chExt cx="0" cy="0"/>
        </a:xfrm>
      </p:grpSpPr>
      <p:pic>
        <p:nvPicPr>
          <p:cNvPr id="677"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716" name="Group 41"/>
          <p:cNvGrpSpPr/>
          <p:nvPr/>
        </p:nvGrpSpPr>
        <p:grpSpPr>
          <a:xfrm>
            <a:off x="-14292" y="-4"/>
            <a:ext cx="12053899" cy="6858011"/>
            <a:chOff x="-2" y="-1"/>
            <a:chExt cx="12053897" cy="6858010"/>
          </a:xfrm>
        </p:grpSpPr>
        <p:grpSp>
          <p:nvGrpSpPr>
            <p:cNvPr id="704" name="Group 29"/>
            <p:cNvGrpSpPr/>
            <p:nvPr/>
          </p:nvGrpSpPr>
          <p:grpSpPr>
            <a:xfrm>
              <a:off x="-3" y="-2"/>
              <a:ext cx="1213654" cy="6858011"/>
              <a:chOff x="0" y="-1"/>
              <a:chExt cx="1213653" cy="6858009"/>
            </a:xfrm>
          </p:grpSpPr>
          <p:sp>
            <p:nvSpPr>
              <p:cNvPr id="678"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9"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0"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1"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2"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3"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4"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5"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6"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7"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8"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9"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0"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1"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2"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3"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4"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5"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6"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7"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8"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9"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0"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1"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2"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3"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715" name="Group 40"/>
            <p:cNvGrpSpPr/>
            <p:nvPr/>
          </p:nvGrpSpPr>
          <p:grpSpPr>
            <a:xfrm>
              <a:off x="11386341" y="-2"/>
              <a:ext cx="667555" cy="6848486"/>
              <a:chOff x="-2" y="-1"/>
              <a:chExt cx="667554" cy="6848484"/>
            </a:xfrm>
          </p:grpSpPr>
          <p:sp>
            <p:nvSpPr>
              <p:cNvPr id="705"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6"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7"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8"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9"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0"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1"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2"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3"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4"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717" name="Titeltekst"/>
          <p:cNvSpPr txBox="1"/>
          <p:nvPr>
            <p:ph type="title"/>
          </p:nvPr>
        </p:nvSpPr>
        <p:spPr>
          <a:xfrm>
            <a:off x="1141409" y="419541"/>
            <a:ext cx="9906004" cy="4226336"/>
          </a:xfrm>
          <a:prstGeom prst="rect">
            <a:avLst/>
          </a:prstGeom>
        </p:spPr>
        <p:txBody>
          <a:bodyPr anchor="b"/>
          <a:lstStyle/>
          <a:p>
            <a:pPr/>
            <a:r>
              <a:t>Titeltekst</a:t>
            </a:r>
          </a:p>
        </p:txBody>
      </p:sp>
      <p:sp>
        <p:nvSpPr>
          <p:cNvPr id="718" name="Brødtekst, niveau et…"/>
          <p:cNvSpPr txBox="1"/>
          <p:nvPr>
            <p:ph type="body" sz="half" idx="1"/>
          </p:nvPr>
        </p:nvSpPr>
        <p:spPr>
          <a:xfrm>
            <a:off x="1141362" y="4657654"/>
            <a:ext cx="9904508" cy="2200349"/>
          </a:xfrm>
          <a:prstGeom prst="rect">
            <a:avLst/>
          </a:prstGeom>
        </p:spPr>
        <p:txBody>
          <a:bodyPr/>
          <a:lstStyle>
            <a:lvl1pPr marL="0" indent="0">
              <a:buSzTx/>
              <a:buFontTx/>
              <a:buNone/>
              <a:defRPr sz="1800"/>
            </a:lvl1pPr>
            <a:lvl2pPr marL="662938" indent="-205738">
              <a:buFontTx/>
              <a:defRPr sz="1800"/>
            </a:lvl2pPr>
            <a:lvl3pPr marL="1143000" indent="-228600">
              <a:buFontTx/>
              <a:defRPr sz="1800"/>
            </a:lvl3pPr>
            <a:lvl4pPr marL="1628775" indent="-257175">
              <a:buFontTx/>
              <a:defRPr sz="1800"/>
            </a:lvl4pPr>
            <a:lvl5pPr marL="2085975" indent="-257175">
              <a:buFontTx/>
              <a:defRPr sz="18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719"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g indhold">
    <p:spTree>
      <p:nvGrpSpPr>
        <p:cNvPr id="1" name=""/>
        <p:cNvGrpSpPr/>
        <p:nvPr/>
      </p:nvGrpSpPr>
      <p:grpSpPr>
        <a:xfrm>
          <a:off x="0" y="0"/>
          <a:ext cx="0" cy="0"/>
          <a:chOff x="0" y="0"/>
          <a:chExt cx="0" cy="0"/>
        </a:xfrm>
      </p:grpSpPr>
      <p:sp>
        <p:nvSpPr>
          <p:cNvPr id="116" name="Titeltekst"/>
          <p:cNvSpPr txBox="1"/>
          <p:nvPr>
            <p:ph type="title"/>
          </p:nvPr>
        </p:nvSpPr>
        <p:spPr>
          <a:prstGeom prst="rect">
            <a:avLst/>
          </a:prstGeom>
        </p:spPr>
        <p:txBody>
          <a:bodyPr/>
          <a:lstStyle/>
          <a:p>
            <a:pPr/>
            <a:r>
              <a:t>Titeltekst</a:t>
            </a:r>
          </a:p>
        </p:txBody>
      </p:sp>
      <p:sp>
        <p:nvSpPr>
          <p:cNvPr id="117" name="Brødtekst, niveau et…"/>
          <p:cNvSpPr txBox="1"/>
          <p:nvPr>
            <p:ph type="body" idx="1"/>
          </p:nvPr>
        </p:nvSpPr>
        <p:spPr>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18"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kolonne">
    <p:spTree>
      <p:nvGrpSpPr>
        <p:cNvPr id="1" name=""/>
        <p:cNvGrpSpPr/>
        <p:nvPr/>
      </p:nvGrpSpPr>
      <p:grpSpPr>
        <a:xfrm>
          <a:off x="0" y="0"/>
          <a:ext cx="0" cy="0"/>
          <a:chOff x="0" y="0"/>
          <a:chExt cx="0" cy="0"/>
        </a:xfrm>
      </p:grpSpPr>
      <p:pic>
        <p:nvPicPr>
          <p:cNvPr id="726"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765" name="Group 41"/>
          <p:cNvGrpSpPr/>
          <p:nvPr/>
        </p:nvGrpSpPr>
        <p:grpSpPr>
          <a:xfrm>
            <a:off x="-14292" y="-4"/>
            <a:ext cx="12053899" cy="6858011"/>
            <a:chOff x="-2" y="-1"/>
            <a:chExt cx="12053897" cy="6858010"/>
          </a:xfrm>
        </p:grpSpPr>
        <p:grpSp>
          <p:nvGrpSpPr>
            <p:cNvPr id="753" name="Group 29"/>
            <p:cNvGrpSpPr/>
            <p:nvPr/>
          </p:nvGrpSpPr>
          <p:grpSpPr>
            <a:xfrm>
              <a:off x="-3" y="-2"/>
              <a:ext cx="1213654" cy="6858011"/>
              <a:chOff x="0" y="-1"/>
              <a:chExt cx="1213653" cy="6858009"/>
            </a:xfrm>
          </p:grpSpPr>
          <p:sp>
            <p:nvSpPr>
              <p:cNvPr id="727"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8"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9"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0"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1"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2"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3"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4"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5"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6"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7"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8"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9"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0"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1"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2"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3"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4"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5"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6"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7"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8"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9"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0"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1"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2"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764" name="Group 40"/>
            <p:cNvGrpSpPr/>
            <p:nvPr/>
          </p:nvGrpSpPr>
          <p:grpSpPr>
            <a:xfrm>
              <a:off x="11386341" y="-2"/>
              <a:ext cx="667555" cy="6848486"/>
              <a:chOff x="-2" y="-1"/>
              <a:chExt cx="667554" cy="6848484"/>
            </a:xfrm>
          </p:grpSpPr>
          <p:sp>
            <p:nvSpPr>
              <p:cNvPr id="754"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5"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6"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7"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8"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9"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0"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1"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2"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3"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766" name="Titeltekst"/>
          <p:cNvSpPr txBox="1"/>
          <p:nvPr>
            <p:ph type="title"/>
          </p:nvPr>
        </p:nvSpPr>
        <p:spPr>
          <a:xfrm>
            <a:off x="1141412" y="567668"/>
            <a:ext cx="9906001" cy="1988866"/>
          </a:xfrm>
          <a:prstGeom prst="rect">
            <a:avLst/>
          </a:prstGeom>
        </p:spPr>
        <p:txBody>
          <a:bodyPr/>
          <a:lstStyle/>
          <a:p>
            <a:pPr/>
            <a:r>
              <a:t>Titeltekst</a:t>
            </a:r>
          </a:p>
        </p:txBody>
      </p:sp>
      <p:sp>
        <p:nvSpPr>
          <p:cNvPr id="767" name="Brødtekst, niveau et…"/>
          <p:cNvSpPr txBox="1"/>
          <p:nvPr>
            <p:ph type="body" sz="quarter" idx="1"/>
          </p:nvPr>
        </p:nvSpPr>
        <p:spPr>
          <a:xfrm>
            <a:off x="1141409" y="2556529"/>
            <a:ext cx="3196902" cy="803735"/>
          </a:xfrm>
          <a:prstGeom prst="rect">
            <a:avLst/>
          </a:prstGeom>
        </p:spPr>
        <p:txBody>
          <a:bodyPr anchor="b"/>
          <a:lstStyle>
            <a:lvl1pPr marL="0" indent="0">
              <a:lnSpc>
                <a:spcPct val="90000"/>
              </a:lnSpc>
              <a:buSzTx/>
              <a:buFontTx/>
              <a:buNone/>
              <a:defRPr cap="all"/>
            </a:lvl1pPr>
            <a:lvl2pPr>
              <a:lnSpc>
                <a:spcPct val="90000"/>
              </a:lnSpc>
              <a:buFontTx/>
              <a:defRPr cap="all"/>
            </a:lvl2pPr>
            <a:lvl3pPr>
              <a:lnSpc>
                <a:spcPct val="90000"/>
              </a:lnSpc>
              <a:buFontTx/>
              <a:defRPr cap="all"/>
            </a:lvl3pPr>
            <a:lvl4pPr>
              <a:lnSpc>
                <a:spcPct val="90000"/>
              </a:lnSpc>
              <a:buFontTx/>
              <a:defRPr cap="all"/>
            </a:lvl4pPr>
            <a:lvl5pPr>
              <a:lnSpc>
                <a:spcPct val="90000"/>
              </a:lnSpc>
              <a:buFontTx/>
              <a:defRPr cap="all"/>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768"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kolonner med billede">
    <p:spTree>
      <p:nvGrpSpPr>
        <p:cNvPr id="1" name=""/>
        <p:cNvGrpSpPr/>
        <p:nvPr/>
      </p:nvGrpSpPr>
      <p:grpSpPr>
        <a:xfrm>
          <a:off x="0" y="0"/>
          <a:ext cx="0" cy="0"/>
          <a:chOff x="0" y="0"/>
          <a:chExt cx="0" cy="0"/>
        </a:xfrm>
      </p:grpSpPr>
      <p:pic>
        <p:nvPicPr>
          <p:cNvPr id="775"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814" name="Group 41"/>
          <p:cNvGrpSpPr/>
          <p:nvPr/>
        </p:nvGrpSpPr>
        <p:grpSpPr>
          <a:xfrm>
            <a:off x="-14292" y="-4"/>
            <a:ext cx="12053899" cy="6858011"/>
            <a:chOff x="-2" y="-1"/>
            <a:chExt cx="12053897" cy="6858010"/>
          </a:xfrm>
        </p:grpSpPr>
        <p:grpSp>
          <p:nvGrpSpPr>
            <p:cNvPr id="802" name="Group 29"/>
            <p:cNvGrpSpPr/>
            <p:nvPr/>
          </p:nvGrpSpPr>
          <p:grpSpPr>
            <a:xfrm>
              <a:off x="-3" y="-2"/>
              <a:ext cx="1213654" cy="6858011"/>
              <a:chOff x="0" y="-1"/>
              <a:chExt cx="1213653" cy="6858009"/>
            </a:xfrm>
          </p:grpSpPr>
          <p:sp>
            <p:nvSpPr>
              <p:cNvPr id="776"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7"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8"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9"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0"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1"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2"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3"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4"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5"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6"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7"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8"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9"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0"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1"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2"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3"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4"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5"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6"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7"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8"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9"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0"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1"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813" name="Group 40"/>
            <p:cNvGrpSpPr/>
            <p:nvPr/>
          </p:nvGrpSpPr>
          <p:grpSpPr>
            <a:xfrm>
              <a:off x="11386341" y="-2"/>
              <a:ext cx="667555" cy="6848486"/>
              <a:chOff x="-2" y="-1"/>
              <a:chExt cx="667554" cy="6848484"/>
            </a:xfrm>
          </p:grpSpPr>
          <p:sp>
            <p:nvSpPr>
              <p:cNvPr id="803"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4"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5"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6"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7"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8"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9"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0"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1"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2"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815" name="Titeltekst"/>
          <p:cNvSpPr txBox="1"/>
          <p:nvPr>
            <p:ph type="title"/>
          </p:nvPr>
        </p:nvSpPr>
        <p:spPr>
          <a:xfrm>
            <a:off x="1141411" y="113862"/>
            <a:ext cx="9906001" cy="2896475"/>
          </a:xfrm>
          <a:prstGeom prst="rect">
            <a:avLst/>
          </a:prstGeom>
        </p:spPr>
        <p:txBody>
          <a:bodyPr/>
          <a:lstStyle/>
          <a:p>
            <a:pPr/>
            <a:r>
              <a:t>Titeltekst</a:t>
            </a:r>
          </a:p>
        </p:txBody>
      </p:sp>
      <p:sp>
        <p:nvSpPr>
          <p:cNvPr id="816" name="Brødtekst, niveau et…"/>
          <p:cNvSpPr txBox="1"/>
          <p:nvPr>
            <p:ph type="body" sz="quarter" idx="1"/>
          </p:nvPr>
        </p:nvSpPr>
        <p:spPr>
          <a:xfrm>
            <a:off x="1141412" y="3010336"/>
            <a:ext cx="3195242" cy="1970522"/>
          </a:xfrm>
          <a:prstGeom prst="rect">
            <a:avLst/>
          </a:prstGeom>
        </p:spPr>
        <p:txBody>
          <a:bodyPr anchor="b"/>
          <a:lstStyle>
            <a:lvl1pPr marL="0" indent="0">
              <a:lnSpc>
                <a:spcPct val="90000"/>
              </a:lnSpc>
              <a:buSzTx/>
              <a:buFontTx/>
              <a:buNone/>
              <a:defRPr cap="all" sz="2000"/>
            </a:lvl1pPr>
            <a:lvl2pPr marL="685798" indent="-228598">
              <a:lnSpc>
                <a:spcPct val="90000"/>
              </a:lnSpc>
              <a:buFontTx/>
              <a:defRPr cap="all" sz="2000"/>
            </a:lvl2pPr>
            <a:lvl3pPr marL="1168400" indent="-254000">
              <a:lnSpc>
                <a:spcPct val="90000"/>
              </a:lnSpc>
              <a:buFontTx/>
              <a:defRPr cap="all" sz="2000"/>
            </a:lvl3pPr>
            <a:lvl4pPr marL="1657350" indent="-285750">
              <a:lnSpc>
                <a:spcPct val="90000"/>
              </a:lnSpc>
              <a:buFontTx/>
              <a:defRPr cap="all" sz="2000"/>
            </a:lvl4pPr>
            <a:lvl5pPr marL="2114550" indent="-285750">
              <a:lnSpc>
                <a:spcPct val="90000"/>
              </a:lnSpc>
              <a:buFontTx/>
              <a:defRPr cap="all" sz="20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817"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og lodret tekst">
    <p:spTree>
      <p:nvGrpSpPr>
        <p:cNvPr id="1" name=""/>
        <p:cNvGrpSpPr/>
        <p:nvPr/>
      </p:nvGrpSpPr>
      <p:grpSpPr>
        <a:xfrm>
          <a:off x="0" y="0"/>
          <a:ext cx="0" cy="0"/>
          <a:chOff x="0" y="0"/>
          <a:chExt cx="0" cy="0"/>
        </a:xfrm>
      </p:grpSpPr>
      <p:pic>
        <p:nvPicPr>
          <p:cNvPr id="824"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863" name="Group 41"/>
          <p:cNvGrpSpPr/>
          <p:nvPr/>
        </p:nvGrpSpPr>
        <p:grpSpPr>
          <a:xfrm>
            <a:off x="-14292" y="-4"/>
            <a:ext cx="12053899" cy="6858011"/>
            <a:chOff x="-2" y="-1"/>
            <a:chExt cx="12053897" cy="6858010"/>
          </a:xfrm>
        </p:grpSpPr>
        <p:grpSp>
          <p:nvGrpSpPr>
            <p:cNvPr id="851" name="Group 29"/>
            <p:cNvGrpSpPr/>
            <p:nvPr/>
          </p:nvGrpSpPr>
          <p:grpSpPr>
            <a:xfrm>
              <a:off x="-3" y="-2"/>
              <a:ext cx="1213654" cy="6858011"/>
              <a:chOff x="0" y="-1"/>
              <a:chExt cx="1213653" cy="6858009"/>
            </a:xfrm>
          </p:grpSpPr>
          <p:sp>
            <p:nvSpPr>
              <p:cNvPr id="825"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6"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7"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8"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9"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0"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1"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2"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3"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4"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5"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6"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7"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8"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9"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0"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1"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2"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3"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4"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5"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6"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7"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8"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9"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0"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862" name="Group 40"/>
            <p:cNvGrpSpPr/>
            <p:nvPr/>
          </p:nvGrpSpPr>
          <p:grpSpPr>
            <a:xfrm>
              <a:off x="11386341" y="-2"/>
              <a:ext cx="667555" cy="6848486"/>
              <a:chOff x="-2" y="-1"/>
              <a:chExt cx="667554" cy="6848484"/>
            </a:xfrm>
          </p:grpSpPr>
          <p:sp>
            <p:nvSpPr>
              <p:cNvPr id="852"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3"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4"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5"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6"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7"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8"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9"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0"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1"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864" name="Titeltekst"/>
          <p:cNvSpPr txBox="1"/>
          <p:nvPr>
            <p:ph type="title"/>
          </p:nvPr>
        </p:nvSpPr>
        <p:spPr>
          <a:prstGeom prst="rect">
            <a:avLst/>
          </a:prstGeom>
        </p:spPr>
        <p:txBody>
          <a:bodyPr/>
          <a:lstStyle/>
          <a:p>
            <a:pPr/>
            <a:r>
              <a:t>Titeltekst</a:t>
            </a:r>
          </a:p>
        </p:txBody>
      </p:sp>
      <p:sp>
        <p:nvSpPr>
          <p:cNvPr id="865" name="Brødtekst, niveau et…"/>
          <p:cNvSpPr txBox="1"/>
          <p:nvPr>
            <p:ph type="body" idx="1"/>
          </p:nvPr>
        </p:nvSpPr>
        <p:spPr>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866"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odret titel og tekst">
    <p:spTree>
      <p:nvGrpSpPr>
        <p:cNvPr id="1" name=""/>
        <p:cNvGrpSpPr/>
        <p:nvPr/>
      </p:nvGrpSpPr>
      <p:grpSpPr>
        <a:xfrm>
          <a:off x="0" y="0"/>
          <a:ext cx="0" cy="0"/>
          <a:chOff x="0" y="0"/>
          <a:chExt cx="0" cy="0"/>
        </a:xfrm>
      </p:grpSpPr>
      <p:pic>
        <p:nvPicPr>
          <p:cNvPr id="873"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912" name="Group 41"/>
          <p:cNvGrpSpPr/>
          <p:nvPr/>
        </p:nvGrpSpPr>
        <p:grpSpPr>
          <a:xfrm>
            <a:off x="-14292" y="-4"/>
            <a:ext cx="12053899" cy="6858011"/>
            <a:chOff x="-2" y="-1"/>
            <a:chExt cx="12053897" cy="6858010"/>
          </a:xfrm>
        </p:grpSpPr>
        <p:grpSp>
          <p:nvGrpSpPr>
            <p:cNvPr id="900" name="Group 29"/>
            <p:cNvGrpSpPr/>
            <p:nvPr/>
          </p:nvGrpSpPr>
          <p:grpSpPr>
            <a:xfrm>
              <a:off x="-3" y="-2"/>
              <a:ext cx="1213654" cy="6858011"/>
              <a:chOff x="0" y="-1"/>
              <a:chExt cx="1213653" cy="6858009"/>
            </a:xfrm>
          </p:grpSpPr>
          <p:sp>
            <p:nvSpPr>
              <p:cNvPr id="874"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5"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6"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7"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8"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9"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0"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1"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2"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3"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4"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5"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6"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7"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8"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9"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0"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1"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2"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3"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4"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5"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6"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7"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8"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9"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911" name="Group 40"/>
            <p:cNvGrpSpPr/>
            <p:nvPr/>
          </p:nvGrpSpPr>
          <p:grpSpPr>
            <a:xfrm>
              <a:off x="11386341" y="-2"/>
              <a:ext cx="667555" cy="6848486"/>
              <a:chOff x="-2" y="-1"/>
              <a:chExt cx="667554" cy="6848484"/>
            </a:xfrm>
          </p:grpSpPr>
          <p:sp>
            <p:nvSpPr>
              <p:cNvPr id="901"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2"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3"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4"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5"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6"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7"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8"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9"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10"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913" name="Titeltekst"/>
          <p:cNvSpPr txBox="1"/>
          <p:nvPr>
            <p:ph type="title"/>
          </p:nvPr>
        </p:nvSpPr>
        <p:spPr>
          <a:xfrm>
            <a:off x="9042400" y="0"/>
            <a:ext cx="2005011" cy="6400800"/>
          </a:xfrm>
          <a:prstGeom prst="rect">
            <a:avLst/>
          </a:prstGeom>
        </p:spPr>
        <p:txBody>
          <a:bodyPr/>
          <a:lstStyle/>
          <a:p>
            <a:pPr/>
            <a:r>
              <a:t>Titeltekst</a:t>
            </a:r>
          </a:p>
        </p:txBody>
      </p:sp>
      <p:sp>
        <p:nvSpPr>
          <p:cNvPr id="914" name="Brødtekst, niveau et…"/>
          <p:cNvSpPr txBox="1"/>
          <p:nvPr>
            <p:ph type="body" idx="1"/>
          </p:nvPr>
        </p:nvSpPr>
        <p:spPr>
          <a:xfrm>
            <a:off x="1141409" y="609598"/>
            <a:ext cx="7748593" cy="6248404"/>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915"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kopi">
    <p:bg>
      <p:bgPr>
        <a:solidFill>
          <a:srgbClr val="B7D6DC"/>
        </a:solidFill>
      </p:bgPr>
    </p:bg>
    <p:spTree>
      <p:nvGrpSpPr>
        <p:cNvPr id="1" name=""/>
        <p:cNvGrpSpPr/>
        <p:nvPr/>
      </p:nvGrpSpPr>
      <p:grpSpPr>
        <a:xfrm>
          <a:off x="0" y="0"/>
          <a:ext cx="0" cy="0"/>
          <a:chOff x="0" y="0"/>
          <a:chExt cx="0" cy="0"/>
        </a:xfrm>
      </p:grpSpPr>
      <p:pic>
        <p:nvPicPr>
          <p:cNvPr id="125" name="Billede" descr="Billede"/>
          <p:cNvPicPr>
            <a:picLocks noChangeAspect="1"/>
          </p:cNvPicPr>
          <p:nvPr/>
        </p:nvPicPr>
        <p:blipFill>
          <a:blip r:embed="rId2">
            <a:extLst/>
          </a:blip>
          <a:stretch>
            <a:fillRect/>
          </a:stretch>
        </p:blipFill>
        <p:spPr>
          <a:xfrm>
            <a:off x="304800" y="304800"/>
            <a:ext cx="11294999" cy="479601"/>
          </a:xfrm>
          <a:prstGeom prst="rect">
            <a:avLst/>
          </a:prstGeom>
          <a:ln w="12700">
            <a:miter lim="400000"/>
          </a:ln>
        </p:spPr>
      </p:pic>
      <p:sp>
        <p:nvSpPr>
          <p:cNvPr id="126" name="Lysbillednummer"/>
          <p:cNvSpPr txBox="1"/>
          <p:nvPr>
            <p:ph type="sldNum" sz="quarter" idx="2"/>
          </p:nvPr>
        </p:nvSpPr>
        <p:spPr>
          <a:xfrm>
            <a:off x="11691119" y="6560819"/>
            <a:ext cx="132582" cy="127001"/>
          </a:xfrm>
          <a:prstGeom prst="rect">
            <a:avLst/>
          </a:prstGeom>
        </p:spPr>
        <p:txBody>
          <a:bodyPr lIns="0" tIns="0" rIns="0" bIns="0"/>
          <a:lstStyle>
            <a:lvl1pPr>
              <a:defRPr sz="900">
                <a:latin typeface="Trebuchet MS"/>
                <a:ea typeface="Trebuchet MS"/>
                <a:cs typeface="Trebuchet MS"/>
                <a:sym typeface="Trebuchet M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kopi 1">
    <p:bg>
      <p:bgPr>
        <a:solidFill>
          <a:srgbClr val="FFFFFF"/>
        </a:solidFill>
      </p:bgPr>
    </p:bg>
    <p:spTree>
      <p:nvGrpSpPr>
        <p:cNvPr id="1" name=""/>
        <p:cNvGrpSpPr/>
        <p:nvPr/>
      </p:nvGrpSpPr>
      <p:grpSpPr>
        <a:xfrm>
          <a:off x="0" y="0"/>
          <a:ext cx="0" cy="0"/>
          <a:chOff x="0" y="0"/>
          <a:chExt cx="0" cy="0"/>
        </a:xfrm>
      </p:grpSpPr>
      <p:sp>
        <p:nvSpPr>
          <p:cNvPr id="133" name="Shape 152"/>
          <p:cNvSpPr txBox="1"/>
          <p:nvPr/>
        </p:nvSpPr>
        <p:spPr>
          <a:xfrm>
            <a:off x="1097280" y="-1"/>
            <a:ext cx="10058401" cy="1803009"/>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ctr" defTabSz="914400">
              <a:lnSpc>
                <a:spcPct val="85000"/>
              </a:lnSpc>
              <a:defRPr spc="-100" sz="4800">
                <a:solidFill>
                  <a:srgbClr val="F35364"/>
                </a:solidFill>
                <a:latin typeface="Klint Pro Regular"/>
                <a:ea typeface="Klint Pro Regular"/>
                <a:cs typeface="Klint Pro Regular"/>
                <a:sym typeface="Klint Pro Regular"/>
              </a:defRPr>
            </a:lvl1pPr>
          </a:lstStyle>
          <a:p>
            <a:pPr/>
            <a:r>
              <a:t>Klik for at redigere i master</a:t>
            </a:r>
          </a:p>
        </p:txBody>
      </p:sp>
      <p:sp>
        <p:nvSpPr>
          <p:cNvPr id="134" name="Shape 153"/>
          <p:cNvSpPr txBox="1"/>
          <p:nvPr/>
        </p:nvSpPr>
        <p:spPr>
          <a:xfrm>
            <a:off x="1097280" y="2641874"/>
            <a:ext cx="10058401" cy="4216128"/>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marL="91436" indent="-91436" defTabSz="914400">
              <a:lnSpc>
                <a:spcPct val="90000"/>
              </a:lnSpc>
              <a:spcBef>
                <a:spcPts val="1200"/>
              </a:spcBef>
              <a:buClr>
                <a:srgbClr val="E48312"/>
              </a:buClr>
              <a:buSzPct val="100000"/>
              <a:buFont typeface="Trebuchet MS"/>
              <a:buChar char=" "/>
              <a:defRPr sz="2000">
                <a:solidFill>
                  <a:srgbClr val="404040"/>
                </a:solidFill>
                <a:latin typeface="Klint Pro Regular"/>
                <a:ea typeface="Klint Pro Regular"/>
                <a:cs typeface="Klint Pro Regular"/>
                <a:sym typeface="Klint Pro Regular"/>
              </a:defRPr>
            </a:lvl1pPr>
            <a:lvl2pPr marL="404368" indent="-203200" defTabSz="914400">
              <a:lnSpc>
                <a:spcPct val="90000"/>
              </a:lnSpc>
              <a:spcBef>
                <a:spcPts val="1200"/>
              </a:spcBef>
              <a:buClr>
                <a:srgbClr val="E48312"/>
              </a:buClr>
              <a:buSzPct val="100000"/>
              <a:buFont typeface="Trebuchet MS"/>
              <a:buChar char="◦"/>
              <a:defRPr sz="2000">
                <a:solidFill>
                  <a:srgbClr val="404040"/>
                </a:solidFill>
                <a:latin typeface="Klint Pro Regular"/>
                <a:ea typeface="Klint Pro Regular"/>
                <a:cs typeface="Klint Pro Regular"/>
                <a:sym typeface="Klint Pro Regular"/>
              </a:defRPr>
            </a:lvl2pPr>
            <a:lvl3pPr marL="645304" indent="-261256" defTabSz="914400">
              <a:lnSpc>
                <a:spcPct val="90000"/>
              </a:lnSpc>
              <a:spcBef>
                <a:spcPts val="1200"/>
              </a:spcBef>
              <a:buClr>
                <a:srgbClr val="E48312"/>
              </a:buClr>
              <a:buSzPct val="100000"/>
              <a:buFont typeface="Trebuchet MS"/>
              <a:buChar char="◦"/>
              <a:defRPr sz="2000">
                <a:solidFill>
                  <a:srgbClr val="404040"/>
                </a:solidFill>
                <a:latin typeface="Klint Pro Regular"/>
                <a:ea typeface="Klint Pro Regular"/>
                <a:cs typeface="Klint Pro Regular"/>
                <a:sym typeface="Klint Pro Regular"/>
              </a:defRPr>
            </a:lvl3pPr>
            <a:lvl4pPr marL="828185" indent="-261257" defTabSz="914400">
              <a:lnSpc>
                <a:spcPct val="90000"/>
              </a:lnSpc>
              <a:spcBef>
                <a:spcPts val="1200"/>
              </a:spcBef>
              <a:buClr>
                <a:srgbClr val="E48312"/>
              </a:buClr>
              <a:buSzPct val="100000"/>
              <a:buFont typeface="Trebuchet MS"/>
              <a:buChar char="◦"/>
              <a:defRPr sz="2000">
                <a:solidFill>
                  <a:srgbClr val="404040"/>
                </a:solidFill>
                <a:latin typeface="Klint Pro Regular"/>
                <a:ea typeface="Klint Pro Regular"/>
                <a:cs typeface="Klint Pro Regular"/>
                <a:sym typeface="Klint Pro Regular"/>
              </a:defRPr>
            </a:lvl4pPr>
            <a:lvl5pPr marL="1011065" indent="-261257" defTabSz="914400">
              <a:lnSpc>
                <a:spcPct val="90000"/>
              </a:lnSpc>
              <a:spcBef>
                <a:spcPts val="1200"/>
              </a:spcBef>
              <a:buClr>
                <a:srgbClr val="E48312"/>
              </a:buClr>
              <a:buSzPct val="100000"/>
              <a:buFont typeface="Trebuchet MS"/>
              <a:buChar char="◦"/>
              <a:defRPr sz="2000">
                <a:solidFill>
                  <a:srgbClr val="404040"/>
                </a:solidFill>
                <a:latin typeface="Klint Pro Regular"/>
                <a:ea typeface="Klint Pro Regular"/>
                <a:cs typeface="Klint Pro Regular"/>
                <a:sym typeface="Klint Pro Regular"/>
              </a:defRPr>
            </a:lvl5pPr>
          </a:lstStyle>
          <a:p>
            <a:pPr/>
            <a:r>
              <a:t>Rediger typografien i masterens</a:t>
            </a:r>
          </a:p>
          <a:p>
            <a:pPr lvl="1"/>
            <a:r>
              <a:t>Andet niveau</a:t>
            </a:r>
          </a:p>
          <a:p>
            <a:pPr lvl="2"/>
            <a:r>
              <a:t>Tredje niveau</a:t>
            </a:r>
          </a:p>
          <a:p>
            <a:pPr lvl="3"/>
            <a:r>
              <a:t>Fjerde niveau</a:t>
            </a:r>
          </a:p>
          <a:p>
            <a:pPr lvl="4"/>
            <a:r>
              <a:t>Femte niveau</a:t>
            </a:r>
          </a:p>
        </p:txBody>
      </p:sp>
      <p:pic>
        <p:nvPicPr>
          <p:cNvPr id="135" name="Billede" descr="Billede"/>
          <p:cNvPicPr>
            <a:picLocks noChangeAspect="1"/>
          </p:cNvPicPr>
          <p:nvPr/>
        </p:nvPicPr>
        <p:blipFill>
          <a:blip r:embed="rId2">
            <a:extLst/>
          </a:blip>
          <a:stretch>
            <a:fillRect/>
          </a:stretch>
        </p:blipFill>
        <p:spPr>
          <a:xfrm>
            <a:off x="304800" y="304800"/>
            <a:ext cx="11294999" cy="479601"/>
          </a:xfrm>
          <a:prstGeom prst="rect">
            <a:avLst/>
          </a:prstGeom>
          <a:ln w="12700">
            <a:miter lim="400000"/>
          </a:ln>
        </p:spPr>
      </p:pic>
      <p:sp>
        <p:nvSpPr>
          <p:cNvPr id="136" name="Lysbillednummer"/>
          <p:cNvSpPr txBox="1"/>
          <p:nvPr>
            <p:ph type="sldNum" sz="quarter" idx="2"/>
          </p:nvPr>
        </p:nvSpPr>
        <p:spPr>
          <a:xfrm>
            <a:off x="8493317" y="6240782"/>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kopi 2">
    <p:bg>
      <p:bgPr>
        <a:solidFill>
          <a:srgbClr val="FFFFFF"/>
        </a:solidFill>
      </p:bgPr>
    </p:bg>
    <p:spTree>
      <p:nvGrpSpPr>
        <p:cNvPr id="1" name=""/>
        <p:cNvGrpSpPr/>
        <p:nvPr/>
      </p:nvGrpSpPr>
      <p:grpSpPr>
        <a:xfrm>
          <a:off x="0" y="0"/>
          <a:ext cx="0" cy="0"/>
          <a:chOff x="0" y="0"/>
          <a:chExt cx="0" cy="0"/>
        </a:xfrm>
      </p:grpSpPr>
      <p:pic>
        <p:nvPicPr>
          <p:cNvPr id="143" name="image1.png" descr="image1.png"/>
          <p:cNvPicPr>
            <a:picLocks noChangeAspect="1"/>
          </p:cNvPicPr>
          <p:nvPr/>
        </p:nvPicPr>
        <p:blipFill>
          <a:blip r:embed="rId2">
            <a:extLst/>
          </a:blip>
          <a:stretch>
            <a:fillRect/>
          </a:stretch>
        </p:blipFill>
        <p:spPr>
          <a:xfrm>
            <a:off x="-648850" y="-10164417"/>
            <a:ext cx="14379789" cy="12756914"/>
          </a:xfrm>
          <a:prstGeom prst="rect">
            <a:avLst/>
          </a:prstGeom>
          <a:ln w="12700">
            <a:miter lim="400000"/>
          </a:ln>
        </p:spPr>
      </p:pic>
      <p:sp>
        <p:nvSpPr>
          <p:cNvPr id="144" name="Shape 156"/>
          <p:cNvSpPr txBox="1"/>
          <p:nvPr/>
        </p:nvSpPr>
        <p:spPr>
          <a:xfrm>
            <a:off x="1097280" y="-1"/>
            <a:ext cx="10058401" cy="1803009"/>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ctr" defTabSz="914400">
              <a:lnSpc>
                <a:spcPct val="85000"/>
              </a:lnSpc>
              <a:defRPr spc="-100" sz="4800">
                <a:solidFill>
                  <a:srgbClr val="F35364"/>
                </a:solidFill>
                <a:latin typeface="Klint Pro Regular"/>
                <a:ea typeface="Klint Pro Regular"/>
                <a:cs typeface="Klint Pro Regular"/>
                <a:sym typeface="Klint Pro Regular"/>
              </a:defRPr>
            </a:lvl1pPr>
          </a:lstStyle>
          <a:p>
            <a:pPr/>
            <a:r>
              <a:t>Klik for at redigere i master</a:t>
            </a:r>
          </a:p>
        </p:txBody>
      </p:sp>
      <p:sp>
        <p:nvSpPr>
          <p:cNvPr id="145" name="Shape 157"/>
          <p:cNvSpPr txBox="1"/>
          <p:nvPr/>
        </p:nvSpPr>
        <p:spPr>
          <a:xfrm>
            <a:off x="1097280" y="2641874"/>
            <a:ext cx="10058401" cy="4216128"/>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marL="91436" indent="-91436" defTabSz="914400">
              <a:lnSpc>
                <a:spcPct val="90000"/>
              </a:lnSpc>
              <a:spcBef>
                <a:spcPts val="1200"/>
              </a:spcBef>
              <a:buClr>
                <a:srgbClr val="E48312"/>
              </a:buClr>
              <a:buSzPct val="100000"/>
              <a:buFont typeface="Trebuchet MS"/>
              <a:buChar char=" "/>
              <a:defRPr sz="2000">
                <a:solidFill>
                  <a:srgbClr val="404040"/>
                </a:solidFill>
                <a:latin typeface="Klint Pro Regular"/>
                <a:ea typeface="Klint Pro Regular"/>
                <a:cs typeface="Klint Pro Regular"/>
                <a:sym typeface="Klint Pro Regular"/>
              </a:defRPr>
            </a:lvl1pPr>
            <a:lvl2pPr marL="404368" indent="-203200" defTabSz="914400">
              <a:lnSpc>
                <a:spcPct val="90000"/>
              </a:lnSpc>
              <a:spcBef>
                <a:spcPts val="1200"/>
              </a:spcBef>
              <a:buClr>
                <a:srgbClr val="E48312"/>
              </a:buClr>
              <a:buSzPct val="100000"/>
              <a:buFont typeface="Trebuchet MS"/>
              <a:buChar char="◦"/>
              <a:defRPr sz="2000">
                <a:solidFill>
                  <a:srgbClr val="404040"/>
                </a:solidFill>
                <a:latin typeface="Klint Pro Regular"/>
                <a:ea typeface="Klint Pro Regular"/>
                <a:cs typeface="Klint Pro Regular"/>
                <a:sym typeface="Klint Pro Regular"/>
              </a:defRPr>
            </a:lvl2pPr>
            <a:lvl3pPr marL="645304" indent="-261256" defTabSz="914400">
              <a:lnSpc>
                <a:spcPct val="90000"/>
              </a:lnSpc>
              <a:spcBef>
                <a:spcPts val="1200"/>
              </a:spcBef>
              <a:buClr>
                <a:srgbClr val="E48312"/>
              </a:buClr>
              <a:buSzPct val="100000"/>
              <a:buFont typeface="Trebuchet MS"/>
              <a:buChar char="◦"/>
              <a:defRPr sz="2000">
                <a:solidFill>
                  <a:srgbClr val="404040"/>
                </a:solidFill>
                <a:latin typeface="Klint Pro Regular"/>
                <a:ea typeface="Klint Pro Regular"/>
                <a:cs typeface="Klint Pro Regular"/>
                <a:sym typeface="Klint Pro Regular"/>
              </a:defRPr>
            </a:lvl3pPr>
            <a:lvl4pPr marL="828185" indent="-261257" defTabSz="914400">
              <a:lnSpc>
                <a:spcPct val="90000"/>
              </a:lnSpc>
              <a:spcBef>
                <a:spcPts val="1200"/>
              </a:spcBef>
              <a:buClr>
                <a:srgbClr val="E48312"/>
              </a:buClr>
              <a:buSzPct val="100000"/>
              <a:buFont typeface="Trebuchet MS"/>
              <a:buChar char="◦"/>
              <a:defRPr sz="2000">
                <a:solidFill>
                  <a:srgbClr val="404040"/>
                </a:solidFill>
                <a:latin typeface="Klint Pro Regular"/>
                <a:ea typeface="Klint Pro Regular"/>
                <a:cs typeface="Klint Pro Regular"/>
                <a:sym typeface="Klint Pro Regular"/>
              </a:defRPr>
            </a:lvl4pPr>
            <a:lvl5pPr marL="1011065" indent="-261257" defTabSz="914400">
              <a:lnSpc>
                <a:spcPct val="90000"/>
              </a:lnSpc>
              <a:spcBef>
                <a:spcPts val="1200"/>
              </a:spcBef>
              <a:buClr>
                <a:srgbClr val="E48312"/>
              </a:buClr>
              <a:buSzPct val="100000"/>
              <a:buFont typeface="Trebuchet MS"/>
              <a:buChar char="◦"/>
              <a:defRPr sz="2000">
                <a:solidFill>
                  <a:srgbClr val="404040"/>
                </a:solidFill>
                <a:latin typeface="Klint Pro Regular"/>
                <a:ea typeface="Klint Pro Regular"/>
                <a:cs typeface="Klint Pro Regular"/>
                <a:sym typeface="Klint Pro Regular"/>
              </a:defRPr>
            </a:lvl5pPr>
          </a:lstStyle>
          <a:p>
            <a:pPr/>
            <a:r>
              <a:t>Rediger typografien i masterens</a:t>
            </a:r>
          </a:p>
          <a:p>
            <a:pPr lvl="1"/>
            <a:r>
              <a:t>Andet niveau</a:t>
            </a:r>
          </a:p>
          <a:p>
            <a:pPr lvl="2"/>
            <a:r>
              <a:t>Tredje niveau</a:t>
            </a:r>
          </a:p>
          <a:p>
            <a:pPr lvl="3"/>
            <a:r>
              <a:t>Fjerde niveau</a:t>
            </a:r>
          </a:p>
          <a:p>
            <a:pPr lvl="4"/>
            <a:r>
              <a:t>Femte niveau</a:t>
            </a:r>
          </a:p>
        </p:txBody>
      </p:sp>
      <p:pic>
        <p:nvPicPr>
          <p:cNvPr id="146"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147" name="Lysbillednummer"/>
          <p:cNvSpPr txBox="1"/>
          <p:nvPr>
            <p:ph type="sldNum" sz="quarter" idx="2"/>
          </p:nvPr>
        </p:nvSpPr>
        <p:spPr>
          <a:xfrm>
            <a:off x="8493317" y="6240782"/>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fsnitsoverskrift kopi">
    <p:bg>
      <p:bgPr>
        <a:solidFill>
          <a:srgbClr val="FFFFFF"/>
        </a:solidFill>
      </p:bgPr>
    </p:bg>
    <p:spTree>
      <p:nvGrpSpPr>
        <p:cNvPr id="1" name=""/>
        <p:cNvGrpSpPr/>
        <p:nvPr/>
      </p:nvGrpSpPr>
      <p:grpSpPr>
        <a:xfrm>
          <a:off x="0" y="0"/>
          <a:ext cx="0" cy="0"/>
          <a:chOff x="0" y="0"/>
          <a:chExt cx="0" cy="0"/>
        </a:xfrm>
      </p:grpSpPr>
      <p:pic>
        <p:nvPicPr>
          <p:cNvPr id="154" name="image1.png" descr="image1.png"/>
          <p:cNvPicPr>
            <a:picLocks noChangeAspect="1"/>
          </p:cNvPicPr>
          <p:nvPr/>
        </p:nvPicPr>
        <p:blipFill>
          <a:blip r:embed="rId2">
            <a:extLst/>
          </a:blip>
          <a:stretch>
            <a:fillRect/>
          </a:stretch>
        </p:blipFill>
        <p:spPr>
          <a:xfrm>
            <a:off x="-648850" y="-10164417"/>
            <a:ext cx="14379789" cy="12756914"/>
          </a:xfrm>
          <a:prstGeom prst="rect">
            <a:avLst/>
          </a:prstGeom>
          <a:ln w="12700">
            <a:miter lim="400000"/>
          </a:ln>
        </p:spPr>
      </p:pic>
      <p:sp>
        <p:nvSpPr>
          <p:cNvPr id="155" name="Titeltekst"/>
          <p:cNvSpPr txBox="1"/>
          <p:nvPr>
            <p:ph type="title"/>
          </p:nvPr>
        </p:nvSpPr>
        <p:spPr>
          <a:xfrm>
            <a:off x="1097280" y="0"/>
            <a:ext cx="10058401" cy="4325112"/>
          </a:xfrm>
          <a:prstGeom prst="rect">
            <a:avLst/>
          </a:prstGeom>
        </p:spPr>
        <p:txBody>
          <a:bodyPr lIns="0" tIns="0" rIns="0" bIns="0" anchor="b"/>
          <a:lstStyle>
            <a:lvl1pPr>
              <a:lnSpc>
                <a:spcPct val="85000"/>
              </a:lnSpc>
              <a:defRPr cap="none" spc="-50" sz="8000">
                <a:solidFill>
                  <a:srgbClr val="262626"/>
                </a:solidFill>
                <a:latin typeface="Klint Pro Regular"/>
                <a:ea typeface="Klint Pro Regular"/>
                <a:cs typeface="Klint Pro Regular"/>
                <a:sym typeface="Klint Pro Regular"/>
              </a:defRPr>
            </a:lvl1pPr>
          </a:lstStyle>
          <a:p>
            <a:pPr/>
            <a:r>
              <a:t>Titeltekst</a:t>
            </a:r>
          </a:p>
        </p:txBody>
      </p:sp>
      <p:sp>
        <p:nvSpPr>
          <p:cNvPr id="156" name="Brødtekst, niveau et…"/>
          <p:cNvSpPr txBox="1"/>
          <p:nvPr>
            <p:ph type="body" sz="half" idx="1"/>
          </p:nvPr>
        </p:nvSpPr>
        <p:spPr>
          <a:xfrm>
            <a:off x="1097280" y="4453128"/>
            <a:ext cx="10058401" cy="2404875"/>
          </a:xfrm>
          <a:prstGeom prst="rect">
            <a:avLst/>
          </a:prstGeom>
        </p:spPr>
        <p:txBody>
          <a:bodyPr lIns="0" tIns="0" rIns="0" bIns="0"/>
          <a:lstStyle>
            <a:lvl1pPr marL="0" indent="0">
              <a:lnSpc>
                <a:spcPct val="90000"/>
              </a:lnSpc>
              <a:spcBef>
                <a:spcPts val="1200"/>
              </a:spcBef>
              <a:buSzTx/>
              <a:buFontTx/>
              <a:buNone/>
              <a:defRPr cap="all" spc="200">
                <a:solidFill>
                  <a:srgbClr val="637052"/>
                </a:solidFill>
                <a:latin typeface="Klint Pro Regular"/>
                <a:ea typeface="Klint Pro Regular"/>
                <a:cs typeface="Klint Pro Regular"/>
                <a:sym typeface="Klint Pro Regular"/>
              </a:defRPr>
            </a:lvl1pPr>
            <a:lvl2pPr marL="445008" indent="-243840">
              <a:lnSpc>
                <a:spcPct val="90000"/>
              </a:lnSpc>
              <a:spcBef>
                <a:spcPts val="1200"/>
              </a:spcBef>
              <a:buSzPct val="100000"/>
              <a:buFontTx/>
              <a:buChar char="◦"/>
              <a:defRPr cap="all" spc="200">
                <a:solidFill>
                  <a:srgbClr val="637052"/>
                </a:solidFill>
                <a:latin typeface="Klint Pro Regular"/>
                <a:ea typeface="Klint Pro Regular"/>
                <a:cs typeface="Klint Pro Regular"/>
                <a:sym typeface="Klint Pro Regular"/>
              </a:defRPr>
            </a:lvl2pPr>
            <a:lvl3pPr marL="697555" indent="-313506">
              <a:lnSpc>
                <a:spcPct val="90000"/>
              </a:lnSpc>
              <a:spcBef>
                <a:spcPts val="1200"/>
              </a:spcBef>
              <a:buSzPct val="100000"/>
              <a:buFontTx/>
              <a:buChar char="◦"/>
              <a:defRPr cap="all" spc="200">
                <a:solidFill>
                  <a:srgbClr val="637052"/>
                </a:solidFill>
                <a:latin typeface="Klint Pro Regular"/>
                <a:ea typeface="Klint Pro Regular"/>
                <a:cs typeface="Klint Pro Regular"/>
                <a:sym typeface="Klint Pro Regular"/>
              </a:defRPr>
            </a:lvl3pPr>
            <a:lvl4pPr marL="880435" indent="-313507">
              <a:lnSpc>
                <a:spcPct val="90000"/>
              </a:lnSpc>
              <a:spcBef>
                <a:spcPts val="1200"/>
              </a:spcBef>
              <a:buSzPct val="100000"/>
              <a:buFontTx/>
              <a:buChar char="◦"/>
              <a:defRPr cap="all" spc="200">
                <a:solidFill>
                  <a:srgbClr val="637052"/>
                </a:solidFill>
                <a:latin typeface="Klint Pro Regular"/>
                <a:ea typeface="Klint Pro Regular"/>
                <a:cs typeface="Klint Pro Regular"/>
                <a:sym typeface="Klint Pro Regular"/>
              </a:defRPr>
            </a:lvl4pPr>
            <a:lvl5pPr marL="1063316" indent="-313507">
              <a:lnSpc>
                <a:spcPct val="90000"/>
              </a:lnSpc>
              <a:spcBef>
                <a:spcPts val="1200"/>
              </a:spcBef>
              <a:buSzPct val="100000"/>
              <a:buFontTx/>
              <a:buChar char="◦"/>
              <a:defRPr cap="all" spc="2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57" name="Shape 163"/>
          <p:cNvSpPr/>
          <p:nvPr/>
        </p:nvSpPr>
        <p:spPr>
          <a:xfrm>
            <a:off x="1207655" y="4343400"/>
            <a:ext cx="9875526" cy="0"/>
          </a:xfrm>
          <a:prstGeom prst="line">
            <a:avLst/>
          </a:prstGeom>
          <a:ln w="6350">
            <a:solidFill>
              <a:srgbClr val="808080"/>
            </a:solidFill>
          </a:ln>
        </p:spPr>
        <p:txBody>
          <a:bodyPr lIns="45718" tIns="45718" rIns="45718" bIns="45718"/>
          <a:lstStyle/>
          <a:p>
            <a:pPr/>
          </a:p>
        </p:txBody>
      </p:sp>
      <p:pic>
        <p:nvPicPr>
          <p:cNvPr id="158"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159" name="Lysbillednummer"/>
          <p:cNvSpPr txBox="1"/>
          <p:nvPr>
            <p:ph type="sldNum" sz="quarter" idx="2"/>
          </p:nvPr>
        </p:nvSpPr>
        <p:spPr>
          <a:xfrm>
            <a:off x="11677510" y="6566146"/>
            <a:ext cx="150115" cy="152401"/>
          </a:xfrm>
          <a:prstGeom prst="rect">
            <a:avLst/>
          </a:prstGeom>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p:bg>
      <p:bgPr>
        <a:solidFill>
          <a:srgbClr val="FFFFFF"/>
        </a:solidFill>
      </p:bgPr>
    </p:bg>
    <p:spTree>
      <p:nvGrpSpPr>
        <p:cNvPr id="1" name=""/>
        <p:cNvGrpSpPr/>
        <p:nvPr/>
      </p:nvGrpSpPr>
      <p:grpSpPr>
        <a:xfrm>
          <a:off x="0" y="0"/>
          <a:ext cx="0" cy="0"/>
          <a:chOff x="0" y="0"/>
          <a:chExt cx="0" cy="0"/>
        </a:xfrm>
      </p:grpSpPr>
      <p:pic>
        <p:nvPicPr>
          <p:cNvPr id="166" name="image1.png" descr="image1.png"/>
          <p:cNvPicPr>
            <a:picLocks noChangeAspect="1"/>
          </p:cNvPicPr>
          <p:nvPr/>
        </p:nvPicPr>
        <p:blipFill>
          <a:blip r:embed="rId2">
            <a:extLst/>
          </a:blip>
          <a:stretch>
            <a:fillRect/>
          </a:stretch>
        </p:blipFill>
        <p:spPr>
          <a:xfrm>
            <a:off x="-648850" y="-10164417"/>
            <a:ext cx="14379789" cy="12756914"/>
          </a:xfrm>
          <a:prstGeom prst="rect">
            <a:avLst/>
          </a:prstGeom>
          <a:ln w="12700">
            <a:miter lim="400000"/>
          </a:ln>
        </p:spPr>
      </p:pic>
      <p:sp>
        <p:nvSpPr>
          <p:cNvPr id="167" name="Titeltekst"/>
          <p:cNvSpPr txBox="1"/>
          <p:nvPr>
            <p:ph type="title"/>
          </p:nvPr>
        </p:nvSpPr>
        <p:spPr>
          <a:xfrm>
            <a:off x="1066800" y="-17365"/>
            <a:ext cx="10058400" cy="1737362"/>
          </a:xfrm>
          <a:prstGeom prst="rect">
            <a:avLst/>
          </a:prstGeom>
        </p:spPr>
        <p:txBody>
          <a:bodyPr lIns="0" tIns="0" rIns="0" bIns="0" anchor="b"/>
          <a:lstStyle>
            <a:lvl1pPr algn="ctr">
              <a:lnSpc>
                <a:spcPct val="85000"/>
              </a:lnSpc>
              <a:defRPr cap="none" spc="-50" sz="4800">
                <a:solidFill>
                  <a:srgbClr val="F35364"/>
                </a:solidFill>
                <a:latin typeface="Klint Pro Regular"/>
                <a:ea typeface="Klint Pro Regular"/>
                <a:cs typeface="Klint Pro Regular"/>
                <a:sym typeface="Klint Pro Regular"/>
              </a:defRPr>
            </a:lvl1pPr>
          </a:lstStyle>
          <a:p>
            <a:pPr/>
            <a:r>
              <a:t>Titeltekst</a:t>
            </a:r>
          </a:p>
        </p:txBody>
      </p:sp>
      <p:sp>
        <p:nvSpPr>
          <p:cNvPr id="168" name="Brødtekst, niveau et…"/>
          <p:cNvSpPr txBox="1"/>
          <p:nvPr>
            <p:ph type="body" sz="quarter" idx="1"/>
          </p:nvPr>
        </p:nvSpPr>
        <p:spPr>
          <a:xfrm>
            <a:off x="1097280" y="1719995"/>
            <a:ext cx="4937760" cy="988399"/>
          </a:xfrm>
          <a:prstGeom prst="rect">
            <a:avLst/>
          </a:prstGeom>
        </p:spPr>
        <p:txBody>
          <a:bodyPr lIns="0" tIns="0" rIns="0" bIns="0" anchor="ctr"/>
          <a:lstStyle>
            <a:lvl1pPr marL="0" indent="0">
              <a:lnSpc>
                <a:spcPct val="90000"/>
              </a:lnSpc>
              <a:spcBef>
                <a:spcPts val="1200"/>
              </a:spcBef>
              <a:buSzTx/>
              <a:buFontTx/>
              <a:buNone/>
              <a:defRPr cap="all" sz="2000">
                <a:solidFill>
                  <a:srgbClr val="637052"/>
                </a:solidFill>
                <a:latin typeface="Klint Pro Regular"/>
                <a:ea typeface="Klint Pro Regular"/>
                <a:cs typeface="Klint Pro Regular"/>
                <a:sym typeface="Klint Pro Regular"/>
              </a:defRPr>
            </a:lvl1pPr>
            <a:lvl2pPr marL="404368" indent="-203200">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2pPr>
            <a:lvl3pPr marL="645304" indent="-261256">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3pPr>
            <a:lvl4pPr marL="828185" indent="-261257">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4pPr>
            <a:lvl5pPr marL="1011065" indent="-261257">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169"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170" name="Lysbillednummer"/>
          <p:cNvSpPr txBox="1"/>
          <p:nvPr>
            <p:ph type="sldNum" sz="quarter" idx="2"/>
          </p:nvPr>
        </p:nvSpPr>
        <p:spPr>
          <a:xfrm>
            <a:off x="11677510" y="6566146"/>
            <a:ext cx="150115" cy="152401"/>
          </a:xfrm>
          <a:prstGeom prst="rect">
            <a:avLst/>
          </a:prstGeom>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1">
    <p:bg>
      <p:bgPr>
        <a:solidFill>
          <a:srgbClr val="FFFFFF"/>
        </a:solidFill>
      </p:bgPr>
    </p:bg>
    <p:spTree>
      <p:nvGrpSpPr>
        <p:cNvPr id="1" name=""/>
        <p:cNvGrpSpPr/>
        <p:nvPr/>
      </p:nvGrpSpPr>
      <p:grpSpPr>
        <a:xfrm>
          <a:off x="0" y="0"/>
          <a:ext cx="0" cy="0"/>
          <a:chOff x="0" y="0"/>
          <a:chExt cx="0" cy="0"/>
        </a:xfrm>
      </p:grpSpPr>
      <p:pic>
        <p:nvPicPr>
          <p:cNvPr id="177" name="image1.png" descr="image1.png"/>
          <p:cNvPicPr>
            <a:picLocks noChangeAspect="1"/>
          </p:cNvPicPr>
          <p:nvPr/>
        </p:nvPicPr>
        <p:blipFill>
          <a:blip r:embed="rId2">
            <a:extLst/>
          </a:blip>
          <a:stretch>
            <a:fillRect/>
          </a:stretch>
        </p:blipFill>
        <p:spPr>
          <a:xfrm rot="16200000">
            <a:off x="-8323827" y="-5527141"/>
            <a:ext cx="14379794" cy="12756913"/>
          </a:xfrm>
          <a:prstGeom prst="rect">
            <a:avLst/>
          </a:prstGeom>
          <a:ln w="12700">
            <a:miter lim="400000"/>
          </a:ln>
        </p:spPr>
      </p:pic>
      <p:sp>
        <p:nvSpPr>
          <p:cNvPr id="178" name="Titeltekst"/>
          <p:cNvSpPr txBox="1"/>
          <p:nvPr>
            <p:ph type="title"/>
          </p:nvPr>
        </p:nvSpPr>
        <p:spPr>
          <a:xfrm>
            <a:off x="1394414" y="1569192"/>
            <a:ext cx="3108381" cy="1737362"/>
          </a:xfrm>
          <a:prstGeom prst="rect">
            <a:avLst/>
          </a:prstGeom>
        </p:spPr>
        <p:txBody>
          <a:bodyPr lIns="0" tIns="0" rIns="0" bIns="0" anchor="b"/>
          <a:lstStyle>
            <a:lvl1pPr algn="ctr">
              <a:lnSpc>
                <a:spcPct val="85000"/>
              </a:lnSpc>
              <a:defRPr cap="none" spc="-50" sz="4800">
                <a:solidFill>
                  <a:srgbClr val="F35364"/>
                </a:solidFill>
                <a:latin typeface="Klint Pro Regular"/>
                <a:ea typeface="Klint Pro Regular"/>
                <a:cs typeface="Klint Pro Regular"/>
                <a:sym typeface="Klint Pro Regular"/>
              </a:defRPr>
            </a:lvl1pPr>
          </a:lstStyle>
          <a:p>
            <a:pPr/>
            <a:r>
              <a:t>Titeltekst</a:t>
            </a:r>
          </a:p>
        </p:txBody>
      </p:sp>
      <p:sp>
        <p:nvSpPr>
          <p:cNvPr id="179" name="Brødtekst, niveau et…"/>
          <p:cNvSpPr txBox="1"/>
          <p:nvPr>
            <p:ph type="body" sz="quarter" idx="1"/>
          </p:nvPr>
        </p:nvSpPr>
        <p:spPr>
          <a:xfrm>
            <a:off x="5242161" y="2731424"/>
            <a:ext cx="4937763" cy="988398"/>
          </a:xfrm>
          <a:prstGeom prst="rect">
            <a:avLst/>
          </a:prstGeom>
        </p:spPr>
        <p:txBody>
          <a:bodyPr lIns="0" tIns="0" rIns="0" bIns="0" anchor="ctr"/>
          <a:lstStyle>
            <a:lvl1pPr marL="0" indent="0">
              <a:lnSpc>
                <a:spcPct val="90000"/>
              </a:lnSpc>
              <a:spcBef>
                <a:spcPts val="1200"/>
              </a:spcBef>
              <a:buSzTx/>
              <a:buFontTx/>
              <a:buNone/>
              <a:defRPr cap="all" sz="2000">
                <a:solidFill>
                  <a:srgbClr val="637052"/>
                </a:solidFill>
                <a:latin typeface="Klint Pro Regular"/>
                <a:ea typeface="Klint Pro Regular"/>
                <a:cs typeface="Klint Pro Regular"/>
                <a:sym typeface="Klint Pro Regular"/>
              </a:defRPr>
            </a:lvl1pPr>
            <a:lvl2pPr marL="404368" indent="-203200">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2pPr>
            <a:lvl3pPr marL="645304" indent="-261256">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3pPr>
            <a:lvl4pPr marL="828185" indent="-261257">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4pPr>
            <a:lvl5pPr marL="1011065" indent="-261257">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180"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181" name="Lysbillednummer"/>
          <p:cNvSpPr txBox="1"/>
          <p:nvPr>
            <p:ph type="sldNum" sz="quarter" idx="2"/>
          </p:nvPr>
        </p:nvSpPr>
        <p:spPr>
          <a:xfrm>
            <a:off x="11677510" y="6566146"/>
            <a:ext cx="150115" cy="152401"/>
          </a:xfrm>
          <a:prstGeom prst="rect">
            <a:avLst/>
          </a:prstGeom>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fsnitsoverskrift">
    <p:spTree>
      <p:nvGrpSpPr>
        <p:cNvPr id="1" name=""/>
        <p:cNvGrpSpPr/>
        <p:nvPr/>
      </p:nvGrpSpPr>
      <p:grpSpPr>
        <a:xfrm>
          <a:off x="0" y="0"/>
          <a:ext cx="0" cy="0"/>
          <a:chOff x="0" y="0"/>
          <a:chExt cx="0" cy="0"/>
        </a:xfrm>
      </p:grpSpPr>
      <p:pic>
        <p:nvPicPr>
          <p:cNvPr id="188"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227" name="Group 41"/>
          <p:cNvGrpSpPr/>
          <p:nvPr/>
        </p:nvGrpSpPr>
        <p:grpSpPr>
          <a:xfrm>
            <a:off x="-14292" y="-4"/>
            <a:ext cx="12053899" cy="6858011"/>
            <a:chOff x="-2" y="-1"/>
            <a:chExt cx="12053897" cy="6858010"/>
          </a:xfrm>
        </p:grpSpPr>
        <p:grpSp>
          <p:nvGrpSpPr>
            <p:cNvPr id="215" name="Group 29"/>
            <p:cNvGrpSpPr/>
            <p:nvPr/>
          </p:nvGrpSpPr>
          <p:grpSpPr>
            <a:xfrm>
              <a:off x="-3" y="-2"/>
              <a:ext cx="1213654" cy="6858011"/>
              <a:chOff x="0" y="-1"/>
              <a:chExt cx="1213653" cy="6858009"/>
            </a:xfrm>
          </p:grpSpPr>
          <p:sp>
            <p:nvSpPr>
              <p:cNvPr id="189" name="Shape 3"/>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0" name="Shape 4"/>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1" name="Shape 5"/>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2" name="Shape 6"/>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3" name="Shape 7"/>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4" name="Shape 8"/>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5" name="Shape 9"/>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6" name="Shape 10"/>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7" name="Shape 11"/>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8" name="Shape 12"/>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9" name="Shape 13"/>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0" name="Shape 14"/>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1" name="Shape 15"/>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2" name="Shape 16"/>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3" name="Shape 17"/>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4" name="Shape 18"/>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5" name="Shape 19"/>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6" name="Shape 20"/>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7" name="Shape 21"/>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8" name="Shape 22"/>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9" name="Shape 23"/>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0" name="Shape 24"/>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1" name="Shape 25"/>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2" name="Shape 26"/>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3" name="Shape 27"/>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4" name="Shape 28"/>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226" name="Group 40"/>
            <p:cNvGrpSpPr/>
            <p:nvPr/>
          </p:nvGrpSpPr>
          <p:grpSpPr>
            <a:xfrm>
              <a:off x="11386341" y="-2"/>
              <a:ext cx="667555" cy="6848486"/>
              <a:chOff x="-2" y="-1"/>
              <a:chExt cx="667554" cy="6848484"/>
            </a:xfrm>
          </p:grpSpPr>
          <p:sp>
            <p:nvSpPr>
              <p:cNvPr id="216" name="Shape 30"/>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7"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8" name="Shape 32"/>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9" name="Shape 33"/>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0" name="Shape 34"/>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1" name="Shape 35"/>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2" name="Shape 36"/>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3" name="Shape 37"/>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4" name="Shape 38"/>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5" name="Shape 39"/>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228" name="Titeltekst"/>
          <p:cNvSpPr txBox="1"/>
          <p:nvPr>
            <p:ph type="title"/>
          </p:nvPr>
        </p:nvSpPr>
        <p:spPr>
          <a:xfrm>
            <a:off x="1141411" y="0"/>
            <a:ext cx="9906001" cy="4271963"/>
          </a:xfrm>
          <a:prstGeom prst="rect">
            <a:avLst/>
          </a:prstGeom>
        </p:spPr>
        <p:txBody>
          <a:bodyPr anchor="b"/>
          <a:lstStyle/>
          <a:p>
            <a:pPr/>
            <a:r>
              <a:t>Titeltekst</a:t>
            </a:r>
          </a:p>
        </p:txBody>
      </p:sp>
      <p:sp>
        <p:nvSpPr>
          <p:cNvPr id="229" name="Brødtekst, niveau et…"/>
          <p:cNvSpPr txBox="1"/>
          <p:nvPr>
            <p:ph type="body" sz="half" idx="1"/>
          </p:nvPr>
        </p:nvSpPr>
        <p:spPr>
          <a:xfrm>
            <a:off x="1141411" y="4424362"/>
            <a:ext cx="9906001" cy="2433640"/>
          </a:xfrm>
          <a:prstGeom prst="rect">
            <a:avLst/>
          </a:prstGeom>
        </p:spPr>
        <p:txBody>
          <a:bodyPr/>
          <a:lstStyle>
            <a:lvl1pPr marL="0" indent="0">
              <a:buSzTx/>
              <a:buFontTx/>
              <a:buNone/>
              <a:defRPr cap="all" sz="1800"/>
            </a:lvl1pPr>
            <a:lvl2pPr marL="662938" indent="-205738">
              <a:buFontTx/>
              <a:defRPr cap="all" sz="1800"/>
            </a:lvl2pPr>
            <a:lvl3pPr marL="1143000" indent="-228600">
              <a:buFontTx/>
              <a:defRPr cap="all" sz="1800"/>
            </a:lvl3pPr>
            <a:lvl4pPr marL="1628775" indent="-257175">
              <a:buFontTx/>
              <a:defRPr cap="all" sz="1800"/>
            </a:lvl4pPr>
            <a:lvl5pPr marL="2085975" indent="-257175">
              <a:buFontTx/>
              <a:defRPr cap="all" sz="18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230"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 Id="rId24" Type="http://schemas.openxmlformats.org/officeDocument/2006/relationships/slideLayout" Target="../slideLayouts/slideLayout21.xml"/><Relationship Id="rId25" Type="http://schemas.openxmlformats.org/officeDocument/2006/relationships/slideLayout" Target="../slideLayouts/slideLayout22.xml"/><Relationship Id="rId26"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 name="image2.png" descr="image2.png"/>
          <p:cNvPicPr>
            <a:picLocks noChangeAspect="1"/>
          </p:cNvPicPr>
          <p:nvPr/>
        </p:nvPicPr>
        <p:blipFill>
          <a:blip r:embed="rId3">
            <a:alphaModFix amt="30000"/>
            <a:extLst/>
          </a:blip>
          <a:stretch>
            <a:fillRect/>
          </a:stretch>
        </p:blipFill>
        <p:spPr>
          <a:xfrm>
            <a:off x="0" y="-3"/>
            <a:ext cx="12192004" cy="6858004"/>
          </a:xfrm>
          <a:prstGeom prst="rect">
            <a:avLst/>
          </a:prstGeom>
          <a:ln w="12700">
            <a:miter lim="400000"/>
          </a:ln>
        </p:spPr>
      </p:pic>
      <p:grpSp>
        <p:nvGrpSpPr>
          <p:cNvPr id="41" name="Group 145"/>
          <p:cNvGrpSpPr/>
          <p:nvPr/>
        </p:nvGrpSpPr>
        <p:grpSpPr>
          <a:xfrm>
            <a:off x="-14292" y="-4"/>
            <a:ext cx="12053899" cy="6858011"/>
            <a:chOff x="-2" y="-1"/>
            <a:chExt cx="12053897" cy="6858010"/>
          </a:xfrm>
        </p:grpSpPr>
        <p:grpSp>
          <p:nvGrpSpPr>
            <p:cNvPr id="29" name="Group 133"/>
            <p:cNvGrpSpPr/>
            <p:nvPr/>
          </p:nvGrpSpPr>
          <p:grpSpPr>
            <a:xfrm>
              <a:off x="-3" y="-2"/>
              <a:ext cx="1213654" cy="6858011"/>
              <a:chOff x="0" y="-1"/>
              <a:chExt cx="1213653" cy="6858009"/>
            </a:xfrm>
          </p:grpSpPr>
          <p:sp>
            <p:nvSpPr>
              <p:cNvPr id="3" name="Shape 107"/>
              <p:cNvSpPr/>
              <p:nvPr/>
            </p:nvSpPr>
            <p:spPr>
              <a:xfrm>
                <a:off x="128588" y="4762"/>
                <a:ext cx="23816" cy="2181228"/>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 name="Shape 108"/>
              <p:cNvSpPr/>
              <p:nvPr/>
            </p:nvSpPr>
            <p:spPr>
              <a:xfrm>
                <a:off x="47625" y="2176464"/>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 name="Shape 109"/>
              <p:cNvSpPr/>
              <p:nvPr/>
            </p:nvSpPr>
            <p:spPr>
              <a:xfrm>
                <a:off x="42863" y="4021141"/>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 name="Shape 110"/>
              <p:cNvSpPr/>
              <p:nvPr/>
            </p:nvSpPr>
            <p:spPr>
              <a:xfrm>
                <a:off x="214313" y="4761"/>
                <a:ext cx="369892" cy="18113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 name="Shape 111"/>
              <p:cNvSpPr/>
              <p:nvPr/>
            </p:nvSpPr>
            <p:spPr>
              <a:xfrm>
                <a:off x="517525" y="1801813"/>
                <a:ext cx="190504" cy="18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 name="Shape 112"/>
              <p:cNvSpPr/>
              <p:nvPr/>
            </p:nvSpPr>
            <p:spPr>
              <a:xfrm>
                <a:off x="300038" y="4761"/>
                <a:ext cx="369892" cy="14303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 name="Shape 113"/>
              <p:cNvSpPr/>
              <p:nvPr/>
            </p:nvSpPr>
            <p:spPr>
              <a:xfrm>
                <a:off x="560389" y="-2"/>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 name="Shape 114"/>
              <p:cNvSpPr/>
              <p:nvPr/>
            </p:nvSpPr>
            <p:spPr>
              <a:xfrm>
                <a:off x="603251" y="14208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1" name="Shape 115"/>
              <p:cNvSpPr/>
              <p:nvPr/>
            </p:nvSpPr>
            <p:spPr>
              <a:xfrm>
                <a:off x="603251" y="903287"/>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2" name="Shape 116"/>
              <p:cNvSpPr/>
              <p:nvPr/>
            </p:nvSpPr>
            <p:spPr>
              <a:xfrm>
                <a:off x="655639" y="-2"/>
                <a:ext cx="422279" cy="527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3" name="Shape 117"/>
              <p:cNvSpPr/>
              <p:nvPr/>
            </p:nvSpPr>
            <p:spPr>
              <a:xfrm>
                <a:off x="1042194" y="488949"/>
                <a:ext cx="147643"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4" name="Shape 118"/>
              <p:cNvSpPr/>
              <p:nvPr/>
            </p:nvSpPr>
            <p:spPr>
              <a:xfrm>
                <a:off x="23813" y="1801813"/>
                <a:ext cx="123828" cy="127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5" name="Shape 119"/>
              <p:cNvSpPr/>
              <p:nvPr/>
            </p:nvSpPr>
            <p:spPr>
              <a:xfrm>
                <a:off x="4763" y="3549651"/>
                <a:ext cx="147641" cy="481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 name="Shape 120"/>
              <p:cNvSpPr/>
              <p:nvPr/>
            </p:nvSpPr>
            <p:spPr>
              <a:xfrm>
                <a:off x="142875" y="1382712"/>
                <a:ext cx="142878" cy="476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 name="Shape 121"/>
              <p:cNvSpPr/>
              <p:nvPr/>
            </p:nvSpPr>
            <p:spPr>
              <a:xfrm>
                <a:off x="219075" y="1849438"/>
                <a:ext cx="114303" cy="10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 name="Shape 122"/>
              <p:cNvSpPr/>
              <p:nvPr/>
            </p:nvSpPr>
            <p:spPr>
              <a:xfrm>
                <a:off x="147638" y="4662491"/>
                <a:ext cx="23816" cy="2181229"/>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 name="Shape 123"/>
              <p:cNvSpPr/>
              <p:nvPr/>
            </p:nvSpPr>
            <p:spPr>
              <a:xfrm>
                <a:off x="238125" y="5041903"/>
                <a:ext cx="369892"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 name="Shape 124"/>
              <p:cNvSpPr/>
              <p:nvPr/>
            </p:nvSpPr>
            <p:spPr>
              <a:xfrm>
                <a:off x="66675" y="4481516"/>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 name="Shape 125"/>
              <p:cNvSpPr/>
              <p:nvPr/>
            </p:nvSpPr>
            <p:spPr>
              <a:xfrm>
                <a:off x="-1" y="5627693"/>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 name="Shape 126"/>
              <p:cNvSpPr/>
              <p:nvPr/>
            </p:nvSpPr>
            <p:spPr>
              <a:xfrm>
                <a:off x="541339" y="486727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 name="Shape 127"/>
              <p:cNvSpPr/>
              <p:nvPr/>
            </p:nvSpPr>
            <p:spPr>
              <a:xfrm>
                <a:off x="323850" y="5422904"/>
                <a:ext cx="374654" cy="14255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 name="Shape 128"/>
              <p:cNvSpPr/>
              <p:nvPr/>
            </p:nvSpPr>
            <p:spPr>
              <a:xfrm>
                <a:off x="584201" y="5945193"/>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 name="Shape 129"/>
              <p:cNvSpPr/>
              <p:nvPr/>
            </p:nvSpPr>
            <p:spPr>
              <a:xfrm>
                <a:off x="627064" y="5246691"/>
                <a:ext cx="190503" cy="190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 name="Shape 130"/>
              <p:cNvSpPr/>
              <p:nvPr/>
            </p:nvSpPr>
            <p:spPr>
              <a:xfrm>
                <a:off x="627064" y="576421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 name="Shape 131"/>
              <p:cNvSpPr/>
              <p:nvPr/>
            </p:nvSpPr>
            <p:spPr>
              <a:xfrm>
                <a:off x="684214" y="6330955"/>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 name="Shape 132"/>
              <p:cNvSpPr/>
              <p:nvPr/>
            </p:nvSpPr>
            <p:spPr>
              <a:xfrm>
                <a:off x="1063626" y="6221418"/>
                <a:ext cx="150027"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40" name="Group 144"/>
            <p:cNvGrpSpPr/>
            <p:nvPr/>
          </p:nvGrpSpPr>
          <p:grpSpPr>
            <a:xfrm>
              <a:off x="11386341" y="-2"/>
              <a:ext cx="667555" cy="6848486"/>
              <a:chOff x="-2" y="-1"/>
              <a:chExt cx="667554" cy="6848484"/>
            </a:xfrm>
          </p:grpSpPr>
          <p:sp>
            <p:nvSpPr>
              <p:cNvPr id="30" name="Shape 134"/>
              <p:cNvSpPr/>
              <p:nvPr/>
            </p:nvSpPr>
            <p:spPr>
              <a:xfrm>
                <a:off x="111920" y="-2"/>
                <a:ext cx="417518" cy="5127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 name="Shape 135"/>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 name="Shape 136"/>
              <p:cNvSpPr/>
              <p:nvPr/>
            </p:nvSpPr>
            <p:spPr>
              <a:xfrm>
                <a:off x="259557" y="1539874"/>
                <a:ext cx="188918"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 name="Shape 137"/>
              <p:cNvSpPr/>
              <p:nvPr/>
            </p:nvSpPr>
            <p:spPr>
              <a:xfrm>
                <a:off x="159545" y="5694368"/>
                <a:ext cx="298455"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 name="Shape 138"/>
              <p:cNvSpPr/>
              <p:nvPr/>
            </p:nvSpPr>
            <p:spPr>
              <a:xfrm>
                <a:off x="400847" y="5551493"/>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 name="Shape 139"/>
              <p:cNvSpPr/>
              <p:nvPr/>
            </p:nvSpPr>
            <p:spPr>
              <a:xfrm>
                <a:off x="338934" y="4760"/>
                <a:ext cx="304805" cy="1544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 y="21600"/>
                    </a:moveTo>
                    <a:lnTo>
                      <a:pt x="0" y="21600"/>
                    </a:lnTo>
                    <a:lnTo>
                      <a:pt x="0" y="17538"/>
                    </a:lnTo>
                    <a:lnTo>
                      <a:pt x="19575" y="13630"/>
                    </a:lnTo>
                    <a:lnTo>
                      <a:pt x="19575" y="0"/>
                    </a:lnTo>
                    <a:lnTo>
                      <a:pt x="21600" y="0"/>
                    </a:lnTo>
                    <a:lnTo>
                      <a:pt x="21600" y="13764"/>
                    </a:lnTo>
                    <a:lnTo>
                      <a:pt x="1687" y="17671"/>
                    </a:lnTo>
                    <a:lnTo>
                      <a:pt x="1687"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 name="Shape 140"/>
              <p:cNvSpPr/>
              <p:nvPr/>
            </p:nvSpPr>
            <p:spPr>
              <a:xfrm>
                <a:off x="264320" y="4867278"/>
                <a:ext cx="188918"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 name="Shape 141"/>
              <p:cNvSpPr/>
              <p:nvPr/>
            </p:nvSpPr>
            <p:spPr>
              <a:xfrm>
                <a:off x="69057" y="5046666"/>
                <a:ext cx="307980" cy="1801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 name="Shape 142"/>
              <p:cNvSpPr/>
              <p:nvPr/>
            </p:nvSpPr>
            <p:spPr>
              <a:xfrm>
                <a:off x="477047" y="6416680"/>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 name="Shape 143"/>
              <p:cNvSpPr/>
              <p:nvPr/>
            </p:nvSpPr>
            <p:spPr>
              <a:xfrm>
                <a:off x="567534" y="6596068"/>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42" name="Titeltekst"/>
          <p:cNvSpPr txBox="1"/>
          <p:nvPr>
            <p:ph type="title"/>
          </p:nvPr>
        </p:nvSpPr>
        <p:spPr>
          <a:xfrm>
            <a:off x="1141412" y="466118"/>
            <a:ext cx="9906001" cy="178337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43" name="Brødtekst, niveau et…"/>
          <p:cNvSpPr txBox="1"/>
          <p:nvPr>
            <p:ph type="body" idx="1"/>
          </p:nvPr>
        </p:nvSpPr>
        <p:spPr>
          <a:xfrm>
            <a:off x="1141412" y="2249484"/>
            <a:ext cx="9906001" cy="460851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44" name="Lysbillednummer"/>
          <p:cNvSpPr txBox="1"/>
          <p:nvPr>
            <p:ph type="sldNum" sz="quarter" idx="2"/>
          </p:nvPr>
        </p:nvSpPr>
        <p:spPr>
          <a:xfrm>
            <a:off x="10803128" y="5950268"/>
            <a:ext cx="244284" cy="231137"/>
          </a:xfrm>
          <a:prstGeom prst="rect">
            <a:avLst/>
          </a:prstGeom>
          <a:ln w="12700">
            <a:miter lim="400000"/>
          </a:ln>
        </p:spPr>
        <p:txBody>
          <a:bodyPr wrap="none" lIns="45718" tIns="45718" rIns="45718" bIns="45718" anchor="ctr">
            <a:spAutoFit/>
          </a:bodyPr>
          <a:lstStyle>
            <a:lvl1pPr algn="r">
              <a:defRPr sz="1000">
                <a:solidFill>
                  <a:srgbClr val="FFFFFF"/>
                </a:solidFill>
                <a:latin typeface="Tw Cen MT"/>
                <a:ea typeface="Tw Cen MT"/>
                <a:cs typeface="Tw Cen MT"/>
                <a:sym typeface="Tw Cen M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1pPr>
      <a:lvl2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2pPr>
      <a:lvl3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3pPr>
      <a:lvl4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4pPr>
      <a:lvl5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5pPr>
      <a:lvl6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6pPr>
      <a:lvl7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7pPr>
      <a:lvl8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8pPr>
      <a:lvl9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9pPr>
    </p:titleStyle>
    <p:bodyStyle>
      <a:lvl1pPr marL="228600" marR="0" indent="-228600"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1pPr>
      <a:lvl2pPr marL="731519" marR="0" indent="-274319"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2pPr>
      <a:lvl3pPr marL="1219200" marR="0" indent="-304800"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3pPr>
      <a:lvl4pPr marL="1714500" marR="0" indent="-342900"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4pPr>
      <a:lvl5pPr marL="2171700" marR="0" indent="-342900"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5pPr>
      <a:lvl6pPr marL="2677884" marR="0" indent="-391884"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6pPr>
      <a:lvl7pPr marL="3135084" marR="0" indent="-391884"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7pPr>
      <a:lvl8pPr marL="3592283" marR="0" indent="-391884"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8pPr>
      <a:lvl9pPr marL="4049483" marR="0" indent="-391883"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1pPr>
      <a:lvl2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2pPr>
      <a:lvl3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3pPr>
      <a:lvl4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4pPr>
      <a:lvl5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5pPr>
      <a:lvl6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6pPr>
      <a:lvl7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7pPr>
      <a:lvl8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8pPr>
      <a:lvl9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4" name="Shape 236"/>
          <p:cNvSpPr/>
          <p:nvPr/>
        </p:nvSpPr>
        <p:spPr>
          <a:xfrm>
            <a:off x="677686" y="4416702"/>
            <a:ext cx="2938823" cy="1431643"/>
          </a:xfrm>
          <a:prstGeom prst="rect">
            <a:avLst/>
          </a:prstGeom>
          <a:solidFill>
            <a:srgbClr val="FFFFFF"/>
          </a:solidFill>
          <a:ln w="15875">
            <a:solidFill>
              <a:srgbClr val="1B5065"/>
            </a:solidFill>
          </a:ln>
        </p:spPr>
        <p:txBody>
          <a:bodyPr lIns="45718" tIns="45718" rIns="45718" bIns="45718" anchor="ctr"/>
          <a:lstStyle/>
          <a:p>
            <a:pPr>
              <a:defRPr>
                <a:latin typeface="Tw Cen MT"/>
                <a:ea typeface="Tw Cen MT"/>
                <a:cs typeface="Tw Cen MT"/>
                <a:sym typeface="Tw Cen MT"/>
              </a:defRPr>
            </a:pPr>
          </a:p>
        </p:txBody>
      </p:sp>
      <p:sp>
        <p:nvSpPr>
          <p:cNvPr id="925" name="Shape 237"/>
          <p:cNvSpPr txBox="1"/>
          <p:nvPr/>
        </p:nvSpPr>
        <p:spPr>
          <a:xfrm>
            <a:off x="890687" y="3391875"/>
            <a:ext cx="10058401" cy="235001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defTabSz="914400">
              <a:lnSpc>
                <a:spcPct val="85000"/>
              </a:lnSpc>
              <a:defRPr spc="-200" sz="7700">
                <a:solidFill>
                  <a:srgbClr val="003B41"/>
                </a:solidFill>
                <a:latin typeface="Klint Pro Regular"/>
                <a:ea typeface="Klint Pro Regular"/>
                <a:cs typeface="Klint Pro Regular"/>
                <a:sym typeface="Klint Pro Regular"/>
              </a:defRPr>
            </a:lvl1pPr>
          </a:lstStyle>
          <a:p>
            <a:pPr/>
            <a:r>
              <a:t>GDPR</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0" name="Shape 272"/>
          <p:cNvSpPr txBox="1"/>
          <p:nvPr>
            <p:ph type="title"/>
          </p:nvPr>
        </p:nvSpPr>
        <p:spPr>
          <a:xfrm>
            <a:off x="800630" y="2195420"/>
            <a:ext cx="3311346" cy="2467161"/>
          </a:xfrm>
          <a:prstGeom prst="rect">
            <a:avLst/>
          </a:prstGeom>
        </p:spPr>
        <p:txBody>
          <a:bodyPr/>
          <a:lstStyle>
            <a:lvl1pPr algn="l" defTabSz="877822">
              <a:lnSpc>
                <a:spcPct val="100000"/>
              </a:lnSpc>
              <a:defRPr spc="-100" sz="2600"/>
            </a:lvl1pPr>
          </a:lstStyle>
          <a:p>
            <a:pPr/>
            <a:r>
              <a:t>Myndigheder, organisationer og virksomheder, som indsamler personlige oplysninger, skal rette sig efter GDPR</a:t>
            </a:r>
          </a:p>
        </p:txBody>
      </p:sp>
      <p:sp>
        <p:nvSpPr>
          <p:cNvPr id="961" name="Shape 273"/>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62" name="Shape 274"/>
          <p:cNvSpPr txBox="1"/>
          <p:nvPr/>
        </p:nvSpPr>
        <p:spPr>
          <a:xfrm>
            <a:off x="5509845" y="1871260"/>
            <a:ext cx="5013384" cy="351789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170445" indent="-170445">
              <a:lnSpc>
                <a:spcPct val="120000"/>
              </a:lnSpc>
              <a:buSzPct val="100000"/>
              <a:buChar char="•"/>
              <a:defRPr sz="1700">
                <a:solidFill>
                  <a:srgbClr val="003B41"/>
                </a:solidFill>
                <a:latin typeface="Klint Pro Regular"/>
                <a:ea typeface="Klint Pro Regular"/>
                <a:cs typeface="Klint Pro Regular"/>
                <a:sym typeface="Klint Pro Regular"/>
              </a:defRPr>
            </a:pPr>
            <a:r>
              <a:t>For eksempel skal visse virksomheder, der indsamler personlige oplysninger, bygge databeskyttelse ind i deres it-løsning.</a:t>
            </a:r>
          </a:p>
          <a:p>
            <a:pPr>
              <a:lnSpc>
                <a:spcPct val="120000"/>
              </a:lnSpc>
              <a:defRPr sz="1700">
                <a:solidFill>
                  <a:srgbClr val="003B41"/>
                </a:solidFill>
                <a:latin typeface="Klint Pro Regular"/>
                <a:ea typeface="Klint Pro Regular"/>
                <a:cs typeface="Klint Pro Regular"/>
                <a:sym typeface="Klint Pro Regular"/>
              </a:defRPr>
            </a:pPr>
            <a:r>
              <a:t> </a:t>
            </a:r>
          </a:p>
          <a:p>
            <a:pPr marL="170445" indent="-170445">
              <a:lnSpc>
                <a:spcPct val="120000"/>
              </a:lnSpc>
              <a:buSzPct val="100000"/>
              <a:buChar char="•"/>
              <a:defRPr sz="1700">
                <a:solidFill>
                  <a:srgbClr val="003B41"/>
                </a:solidFill>
                <a:latin typeface="Klint Pro Regular"/>
                <a:ea typeface="Klint Pro Regular"/>
                <a:cs typeface="Klint Pro Regular"/>
                <a:sym typeface="Klint Pro Regular"/>
              </a:defRPr>
            </a:pPr>
            <a:r>
              <a:t>Nogle virksomheder skal også ansætte en ”databeskyttelsesrådgiver”, der skal stå for, at virksomheden indsamler og behandler private oplysninger korrekt efter den nye lov.</a:t>
            </a:r>
          </a:p>
          <a:p>
            <a:pPr>
              <a:lnSpc>
                <a:spcPct val="120000"/>
              </a:lnSpc>
              <a:defRPr sz="1700">
                <a:solidFill>
                  <a:srgbClr val="003B41"/>
                </a:solidFill>
                <a:latin typeface="Klint Pro Regular"/>
                <a:ea typeface="Klint Pro Regular"/>
                <a:cs typeface="Klint Pro Regular"/>
                <a:sym typeface="Klint Pro Regular"/>
              </a:defRPr>
            </a:pPr>
            <a:r>
              <a:t> </a:t>
            </a:r>
          </a:p>
          <a:p>
            <a:pPr marL="170445" indent="-170445">
              <a:lnSpc>
                <a:spcPct val="120000"/>
              </a:lnSpc>
              <a:buSzPct val="100000"/>
              <a:buChar char="•"/>
              <a:defRPr sz="1700">
                <a:solidFill>
                  <a:srgbClr val="003B41"/>
                </a:solidFill>
                <a:latin typeface="Klint Pro Regular"/>
                <a:ea typeface="Klint Pro Regular"/>
                <a:cs typeface="Klint Pro Regular"/>
                <a:sym typeface="Klint Pro Regular"/>
              </a:defRPr>
            </a:pPr>
            <a:r>
              <a:t>Datatilsynet fører kontrol med virksomheder og myndigheder for at sikre, at de lever op til de nye regler. Gør de ikke det, kan der gives bøder.</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962">
                                            <p:bg/>
                                          </p:spTgt>
                                        </p:tgtEl>
                                        <p:attrNameLst>
                                          <p:attrName>style.visibility</p:attrName>
                                        </p:attrNameLst>
                                      </p:cBhvr>
                                      <p:to>
                                        <p:strVal val="visible"/>
                                      </p:to>
                                    </p:set>
                                    <p:anim calcmode="lin" valueType="num">
                                      <p:cBhvr>
                                        <p:cTn id="7" dur="1000" fill="hold"/>
                                        <p:tgtEl>
                                          <p:spTgt spid="962">
                                            <p:bg/>
                                          </p:spTgt>
                                        </p:tgtEl>
                                        <p:attrNameLst>
                                          <p:attrName>ppt_x</p:attrName>
                                        </p:attrNameLst>
                                      </p:cBhvr>
                                      <p:tavLst>
                                        <p:tav tm="0">
                                          <p:val>
                                            <p:strVal val="#ppt_x"/>
                                          </p:val>
                                        </p:tav>
                                        <p:tav tm="100000">
                                          <p:val>
                                            <p:strVal val="#ppt_x"/>
                                          </p:val>
                                        </p:tav>
                                      </p:tavLst>
                                    </p:anim>
                                    <p:anim calcmode="lin" valueType="num">
                                      <p:cBhvr>
                                        <p:cTn id="8" dur="1000" fill="hold"/>
                                        <p:tgtEl>
                                          <p:spTgt spid="962">
                                            <p:bg/>
                                          </p:spTgt>
                                        </p:tgtEl>
                                        <p:attrNameLst>
                                          <p:attrName>ppt_y</p:attrName>
                                        </p:attrNameLst>
                                      </p:cBhvr>
                                      <p:tavLst>
                                        <p:tav tm="0">
                                          <p:val>
                                            <p:strVal val="1+#ppt_h/2"/>
                                          </p:val>
                                        </p:tav>
                                        <p:tav tm="100000">
                                          <p:val>
                                            <p:strVal val="#ppt_y"/>
                                          </p:val>
                                        </p:tav>
                                      </p:tavLst>
                                    </p:anim>
                                  </p:childTnLst>
                                </p:cTn>
                              </p:par>
                              <p:par>
                                <p:cTn id="9" presetClass="entr" nodeType="withEffect" presetSubtype="4" presetID="2" grpId="1" fill="hold">
                                  <p:stCondLst>
                                    <p:cond delay="0"/>
                                  </p:stCondLst>
                                  <p:iterate type="el" backwards="0">
                                    <p:tmAbs val="0"/>
                                  </p:iterate>
                                  <p:childTnLst>
                                    <p:set>
                                      <p:cBhvr>
                                        <p:cTn id="10" fill="hold"/>
                                        <p:tgtEl>
                                          <p:spTgt spid="962">
                                            <p:txEl>
                                              <p:pRg st="0" end="0"/>
                                            </p:txEl>
                                          </p:spTgt>
                                        </p:tgtEl>
                                        <p:attrNameLst>
                                          <p:attrName>style.visibility</p:attrName>
                                        </p:attrNameLst>
                                      </p:cBhvr>
                                      <p:to>
                                        <p:strVal val="visible"/>
                                      </p:to>
                                    </p:set>
                                    <p:anim calcmode="lin" valueType="num">
                                      <p:cBhvr>
                                        <p:cTn id="11" dur="1000" fill="hold"/>
                                        <p:tgtEl>
                                          <p:spTgt spid="962">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962">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Class="entr" nodeType="afterEffect" presetSubtype="4" presetID="2" grpId="1" fill="hold">
                                  <p:stCondLst>
                                    <p:cond delay="0"/>
                                  </p:stCondLst>
                                  <p:iterate type="el" backwards="0">
                                    <p:tmAbs val="0"/>
                                  </p:iterate>
                                  <p:childTnLst>
                                    <p:set>
                                      <p:cBhvr>
                                        <p:cTn id="15" fill="hold"/>
                                        <p:tgtEl>
                                          <p:spTgt spid="962">
                                            <p:txEl>
                                              <p:pRg st="1" end="1"/>
                                            </p:txEl>
                                          </p:spTgt>
                                        </p:tgtEl>
                                        <p:attrNameLst>
                                          <p:attrName>style.visibility</p:attrName>
                                        </p:attrNameLst>
                                      </p:cBhvr>
                                      <p:to>
                                        <p:strVal val="visible"/>
                                      </p:to>
                                    </p:set>
                                    <p:anim calcmode="lin" valueType="num">
                                      <p:cBhvr>
                                        <p:cTn id="16" dur="1000" fill="hold"/>
                                        <p:tgtEl>
                                          <p:spTgt spid="962">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9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Class="entr" nodeType="clickEffect" presetSubtype="4" presetID="2" grpId="1" fill="hold">
                                  <p:stCondLst>
                                    <p:cond delay="0"/>
                                  </p:stCondLst>
                                  <p:iterate type="el" backwards="0">
                                    <p:tmAbs val="0"/>
                                  </p:iterate>
                                  <p:childTnLst>
                                    <p:set>
                                      <p:cBhvr>
                                        <p:cTn id="21" fill="hold"/>
                                        <p:tgtEl>
                                          <p:spTgt spid="962">
                                            <p:txEl>
                                              <p:pRg st="2" end="2"/>
                                            </p:txEl>
                                          </p:spTgt>
                                        </p:tgtEl>
                                        <p:attrNameLst>
                                          <p:attrName>style.visibility</p:attrName>
                                        </p:attrNameLst>
                                      </p:cBhvr>
                                      <p:to>
                                        <p:strVal val="visible"/>
                                      </p:to>
                                    </p:set>
                                    <p:anim calcmode="lin" valueType="num">
                                      <p:cBhvr>
                                        <p:cTn id="22" dur="1000" fill="hold"/>
                                        <p:tgtEl>
                                          <p:spTgt spid="96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962">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Class="entr" nodeType="afterEffect" presetSubtype="4" presetID="2" grpId="1" fill="hold">
                                  <p:stCondLst>
                                    <p:cond delay="0"/>
                                  </p:stCondLst>
                                  <p:iterate type="el" backwards="0">
                                    <p:tmAbs val="0"/>
                                  </p:iterate>
                                  <p:childTnLst>
                                    <p:set>
                                      <p:cBhvr>
                                        <p:cTn id="26" fill="hold"/>
                                        <p:tgtEl>
                                          <p:spTgt spid="962">
                                            <p:txEl>
                                              <p:pRg st="3" end="3"/>
                                            </p:txEl>
                                          </p:spTgt>
                                        </p:tgtEl>
                                        <p:attrNameLst>
                                          <p:attrName>style.visibility</p:attrName>
                                        </p:attrNameLst>
                                      </p:cBhvr>
                                      <p:to>
                                        <p:strVal val="visible"/>
                                      </p:to>
                                    </p:set>
                                    <p:anim calcmode="lin" valueType="num">
                                      <p:cBhvr>
                                        <p:cTn id="27" dur="1000" fill="hold"/>
                                        <p:tgtEl>
                                          <p:spTgt spid="962">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96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Class="entr" nodeType="clickEffect" presetSubtype="4" presetID="2" grpId="1" fill="hold">
                                  <p:stCondLst>
                                    <p:cond delay="0"/>
                                  </p:stCondLst>
                                  <p:iterate type="el" backwards="0">
                                    <p:tmAbs val="0"/>
                                  </p:iterate>
                                  <p:childTnLst>
                                    <p:set>
                                      <p:cBhvr>
                                        <p:cTn id="32" fill="hold"/>
                                        <p:tgtEl>
                                          <p:spTgt spid="962">
                                            <p:txEl>
                                              <p:pRg st="4" end="4"/>
                                            </p:txEl>
                                          </p:spTgt>
                                        </p:tgtEl>
                                        <p:attrNameLst>
                                          <p:attrName>style.visibility</p:attrName>
                                        </p:attrNameLst>
                                      </p:cBhvr>
                                      <p:to>
                                        <p:strVal val="visible"/>
                                      </p:to>
                                    </p:set>
                                    <p:anim calcmode="lin" valueType="num">
                                      <p:cBhvr>
                                        <p:cTn id="33" dur="1000" fill="hold"/>
                                        <p:tgtEl>
                                          <p:spTgt spid="962">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96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62" grpId="1"/>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4" name="Shape 276"/>
          <p:cNvSpPr txBox="1"/>
          <p:nvPr>
            <p:ph type="title"/>
          </p:nvPr>
        </p:nvSpPr>
        <p:spPr>
          <a:xfrm>
            <a:off x="1066800" y="-17365"/>
            <a:ext cx="10058400" cy="1737362"/>
          </a:xfrm>
          <a:prstGeom prst="rect">
            <a:avLst/>
          </a:prstGeom>
        </p:spPr>
        <p:txBody>
          <a:bodyPr/>
          <a:lstStyle>
            <a:lvl1pPr>
              <a:defRPr spc="-100" sz="4000"/>
            </a:lvl1pPr>
          </a:lstStyle>
          <a:p>
            <a:pPr/>
            <a:r>
              <a:t>Vilkår og betingelser skal være forståelige</a:t>
            </a:r>
          </a:p>
        </p:txBody>
      </p:sp>
      <p:sp>
        <p:nvSpPr>
          <p:cNvPr id="965" name="Shape 277"/>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66" name="Shape 278"/>
          <p:cNvSpPr txBox="1"/>
          <p:nvPr>
            <p:ph type="body" sz="quarter" idx="1"/>
          </p:nvPr>
        </p:nvSpPr>
        <p:spPr>
          <a:xfrm>
            <a:off x="1134870" y="3048135"/>
            <a:ext cx="4733837" cy="2458382"/>
          </a:xfrm>
          <a:prstGeom prst="rect">
            <a:avLst/>
          </a:prstGeom>
        </p:spPr>
        <p:txBody>
          <a:bodyPr anchor="t"/>
          <a:lstStyle>
            <a:lvl1pPr marL="240631" indent="-240631">
              <a:lnSpc>
                <a:spcPct val="108000"/>
              </a:lnSpc>
              <a:spcBef>
                <a:spcPts val="1000"/>
              </a:spcBef>
              <a:buSzPct val="100000"/>
              <a:buChar char="•"/>
              <a:defRPr cap="none" sz="2400">
                <a:solidFill>
                  <a:srgbClr val="003B41"/>
                </a:solidFill>
              </a:defRPr>
            </a:lvl1pPr>
          </a:lstStyle>
          <a:p>
            <a:pPr/>
            <a:r>
              <a:t>Vilkår og betingelser kender du sikkert som lange og kringlet. Ofte ender du med at acceptere dem, uden at have læst dem, fordi de er så lange og svære at forstå. </a:t>
            </a:r>
          </a:p>
        </p:txBody>
      </p:sp>
      <p:sp>
        <p:nvSpPr>
          <p:cNvPr id="967" name="Shape 279"/>
          <p:cNvSpPr txBox="1"/>
          <p:nvPr/>
        </p:nvSpPr>
        <p:spPr>
          <a:xfrm>
            <a:off x="6323293" y="3048135"/>
            <a:ext cx="4733836" cy="2089487"/>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marL="240631" indent="-240631" defTabSz="914400">
              <a:lnSpc>
                <a:spcPct val="108000"/>
              </a:lnSpc>
              <a:spcBef>
                <a:spcPts val="1000"/>
              </a:spcBef>
              <a:buSzPct val="100000"/>
              <a:buChar char="•"/>
              <a:defRPr sz="2400">
                <a:solidFill>
                  <a:srgbClr val="003B41"/>
                </a:solidFill>
                <a:latin typeface="Klint Pro Regular"/>
                <a:ea typeface="Klint Pro Regular"/>
                <a:cs typeface="Klint Pro Regular"/>
                <a:sym typeface="Klint Pro Regular"/>
              </a:defRPr>
            </a:lvl1pPr>
          </a:lstStyle>
          <a:p>
            <a:pPr/>
            <a:r>
              <a:t>Med de nye regler skal det være lettere for dig at gennemskue, hvad du siger ja til, når du accepterer nye betingelser på f.eks. Facebook.</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966">
                                            <p:bg/>
                                          </p:spTgt>
                                        </p:tgtEl>
                                        <p:attrNameLst>
                                          <p:attrName>style.visibility</p:attrName>
                                        </p:attrNameLst>
                                      </p:cBhvr>
                                      <p:to>
                                        <p:strVal val="visible"/>
                                      </p:to>
                                    </p:set>
                                    <p:animEffect filter="fade" transition="in">
                                      <p:cBhvr>
                                        <p:cTn id="7" dur="1000"/>
                                        <p:tgtEl>
                                          <p:spTgt spid="966">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966">
                                            <p:txEl>
                                              <p:pRg st="0" end="0"/>
                                            </p:txEl>
                                          </p:spTgt>
                                        </p:tgtEl>
                                        <p:attrNameLst>
                                          <p:attrName>style.visibility</p:attrName>
                                        </p:attrNameLst>
                                      </p:cBhvr>
                                      <p:to>
                                        <p:strVal val="visible"/>
                                      </p:to>
                                    </p:set>
                                    <p:animEffect filter="fade" transition="in">
                                      <p:cBhvr>
                                        <p:cTn id="10" dur="1000"/>
                                        <p:tgtEl>
                                          <p:spTgt spid="96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Class="entr" nodeType="clickEffect" presetID="10" grpId="2" fill="hold">
                                  <p:stCondLst>
                                    <p:cond delay="0"/>
                                  </p:stCondLst>
                                  <p:iterate type="el" backwards="0">
                                    <p:tmAbs val="0"/>
                                  </p:iterate>
                                  <p:childTnLst>
                                    <p:set>
                                      <p:cBhvr>
                                        <p:cTn id="14" fill="hold"/>
                                        <p:tgtEl>
                                          <p:spTgt spid="967">
                                            <p:bg/>
                                          </p:spTgt>
                                        </p:tgtEl>
                                        <p:attrNameLst>
                                          <p:attrName>style.visibility</p:attrName>
                                        </p:attrNameLst>
                                      </p:cBhvr>
                                      <p:to>
                                        <p:strVal val="visible"/>
                                      </p:to>
                                    </p:set>
                                    <p:animEffect filter="fade" transition="in">
                                      <p:cBhvr>
                                        <p:cTn id="15" dur="1000"/>
                                        <p:tgtEl>
                                          <p:spTgt spid="967">
                                            <p:bg/>
                                          </p:spTgt>
                                        </p:tgtEl>
                                      </p:cBhvr>
                                    </p:animEffect>
                                  </p:childTnLst>
                                </p:cTn>
                              </p:par>
                              <p:par>
                                <p:cTn id="16" presetClass="entr" nodeType="withEffect" presetSubtype="0" presetID="10" grpId="2" fill="hold">
                                  <p:stCondLst>
                                    <p:cond delay="0"/>
                                  </p:stCondLst>
                                  <p:iterate type="el" backwards="0">
                                    <p:tmAbs val="0"/>
                                  </p:iterate>
                                  <p:childTnLst>
                                    <p:set>
                                      <p:cBhvr>
                                        <p:cTn id="17" fill="hold"/>
                                        <p:tgtEl>
                                          <p:spTgt spid="967">
                                            <p:txEl>
                                              <p:pRg st="0" end="0"/>
                                            </p:txEl>
                                          </p:spTgt>
                                        </p:tgtEl>
                                        <p:attrNameLst>
                                          <p:attrName>style.visibility</p:attrName>
                                        </p:attrNameLst>
                                      </p:cBhvr>
                                      <p:to>
                                        <p:strVal val="visible"/>
                                      </p:to>
                                    </p:set>
                                    <p:animEffect filter="fade" transition="in">
                                      <p:cBhvr>
                                        <p:cTn id="18" dur="1000"/>
                                        <p:tgtEl>
                                          <p:spTgt spid="967">
                                            <p:txEl>
                                              <p:pRg st="0" end="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66" grpId="1"/>
      <p:bldP build="p" bldLvl="5" animBg="1" rev="0" advAuto="0" spid="967" grpId="2"/>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9" name="Shape 281"/>
          <p:cNvSpPr txBox="1"/>
          <p:nvPr>
            <p:ph type="sldNum" sz="quarter" idx="4294967295"/>
          </p:nvPr>
        </p:nvSpPr>
        <p:spPr>
          <a:xfrm>
            <a:off x="11691118" y="6560818"/>
            <a:ext cx="132582" cy="127001"/>
          </a:xfrm>
          <a:prstGeom prst="rect">
            <a:avLst/>
          </a:prstGeom>
          <a:extLst>
            <a:ext uri="{C572A759-6A51-4108-AA02-DFA0A04FC94B}">
              <ma14:wrappingTextBoxFlag xmlns:ma14="http://schemas.microsoft.com/office/mac/drawingml/2011/main" val="1"/>
            </a:ext>
          </a:extLst>
        </p:spPr>
        <p:txBody>
          <a:bodyPr lIns="0" tIns="0" rIns="0" bIns="0"/>
          <a:lstStyle>
            <a:lvl1pPr>
              <a:defRPr sz="900">
                <a:latin typeface="Trebuchet MS"/>
                <a:ea typeface="Trebuchet MS"/>
                <a:cs typeface="Trebuchet MS"/>
                <a:sym typeface="Trebuchet MS"/>
              </a:defRPr>
            </a:lvl1pPr>
          </a:lstStyle>
          <a:p>
            <a:pPr/>
            <a:fld id="{86CB4B4D-7CA3-9044-876B-883B54F8677D}" type="slidenum"/>
          </a:p>
        </p:txBody>
      </p:sp>
      <p:sp>
        <p:nvSpPr>
          <p:cNvPr id="970" name="Shape 282"/>
          <p:cNvSpPr txBox="1"/>
          <p:nvPr>
            <p:ph type="title" idx="4294967295"/>
          </p:nvPr>
        </p:nvSpPr>
        <p:spPr>
          <a:xfrm>
            <a:off x="3051058" y="961933"/>
            <a:ext cx="6089883" cy="1002418"/>
          </a:xfrm>
          <a:prstGeom prst="rect">
            <a:avLst/>
          </a:prstGeom>
        </p:spPr>
        <p:txBody>
          <a:bodyPr lIns="0" tIns="0" rIns="0" bIns="0" anchor="b"/>
          <a:lstStyle>
            <a:lvl1pPr algn="ctr">
              <a:lnSpc>
                <a:spcPct val="85000"/>
              </a:lnSpc>
              <a:defRPr cap="none" spc="-100" sz="6000">
                <a:latin typeface="Klint Pro Regular"/>
                <a:ea typeface="Klint Pro Regular"/>
                <a:cs typeface="Klint Pro Regular"/>
                <a:sym typeface="Klint Pro Regular"/>
              </a:defRPr>
            </a:lvl1pPr>
          </a:lstStyle>
          <a:p>
            <a:pPr/>
            <a:r>
              <a:t>Husk, husk, husk!</a:t>
            </a:r>
          </a:p>
        </p:txBody>
      </p:sp>
      <p:sp>
        <p:nvSpPr>
          <p:cNvPr id="971" name="Shape 283"/>
          <p:cNvSpPr txBox="1"/>
          <p:nvPr>
            <p:ph type="body" sz="half" idx="4294967295"/>
          </p:nvPr>
        </p:nvSpPr>
        <p:spPr>
          <a:xfrm>
            <a:off x="2765557" y="2450650"/>
            <a:ext cx="6660885" cy="3445417"/>
          </a:xfrm>
          <a:prstGeom prst="rect">
            <a:avLst/>
          </a:prstGeom>
        </p:spPr>
        <p:txBody>
          <a:bodyPr lIns="0" tIns="0" rIns="0" bIns="0"/>
          <a:lstStyle/>
          <a:p>
            <a:pPr marL="0" indent="0" algn="ctr">
              <a:buSzTx/>
              <a:buNone/>
              <a:defRPr sz="1800">
                <a:solidFill>
                  <a:srgbClr val="003B41"/>
                </a:solidFill>
                <a:latin typeface="Klint Pro Regular"/>
                <a:ea typeface="Klint Pro Regular"/>
                <a:cs typeface="Klint Pro Regular"/>
                <a:sym typeface="Klint Pro Regular"/>
              </a:defRPr>
            </a:pPr>
            <a:r>
              <a:t>ALT det du uploader, og har uploaded igennem tiden, kan </a:t>
            </a:r>
            <a:br/>
            <a:r>
              <a:t>være gemt i registre og på servere til evig tid </a:t>
            </a:r>
          </a:p>
          <a:p>
            <a:pPr marL="0" indent="0" algn="ctr">
              <a:buSzTx/>
              <a:buNone/>
              <a:defRPr sz="1800">
                <a:solidFill>
                  <a:srgbClr val="003B41"/>
                </a:solidFill>
                <a:latin typeface="Klint Pro Regular"/>
                <a:ea typeface="Klint Pro Regular"/>
                <a:cs typeface="Klint Pro Regular"/>
                <a:sym typeface="Klint Pro Regular"/>
              </a:defRPr>
            </a:pPr>
          </a:p>
          <a:p>
            <a:pPr marL="0" indent="0" algn="ctr">
              <a:buSzTx/>
              <a:buNone/>
              <a:defRPr sz="1800">
                <a:solidFill>
                  <a:srgbClr val="003B41"/>
                </a:solidFill>
                <a:latin typeface="Klint Pro Regular"/>
                <a:ea typeface="Klint Pro Regular"/>
                <a:cs typeface="Klint Pro Regular"/>
                <a:sym typeface="Klint Pro Regular"/>
              </a:defRPr>
            </a:pPr>
            <a:r>
              <a:t>Det kan være billeder, film, lydfiler, tekst-oplysninger om dig, dine venner, kollegaer, familie og personer, som står dig nær</a:t>
            </a:r>
          </a:p>
          <a:p>
            <a:pPr marL="0" indent="0" algn="ctr">
              <a:buSzTx/>
              <a:buNone/>
              <a:defRPr sz="1800">
                <a:solidFill>
                  <a:srgbClr val="003B41"/>
                </a:solidFill>
                <a:latin typeface="Klint Pro Regular"/>
                <a:ea typeface="Klint Pro Regular"/>
                <a:cs typeface="Klint Pro Regular"/>
                <a:sym typeface="Klint Pro Regular"/>
              </a:defRPr>
            </a:pPr>
          </a:p>
          <a:p>
            <a:pPr marL="0" indent="0" algn="ctr">
              <a:buSzTx/>
              <a:buNone/>
              <a:defRPr sz="1800">
                <a:solidFill>
                  <a:srgbClr val="003B41"/>
                </a:solidFill>
                <a:latin typeface="Klint Pro Regular"/>
                <a:ea typeface="Klint Pro Regular"/>
                <a:cs typeface="Klint Pro Regular"/>
                <a:sym typeface="Klint Pro Regular"/>
              </a:defRPr>
            </a:pPr>
            <a:r>
              <a:t>Så derfor er det vigtigt, at du altid tænker dig om, inden </a:t>
            </a:r>
            <a:br/>
            <a:r>
              <a:t>du afgiver eller uploader data, som senere kan bruges </a:t>
            </a:r>
            <a:br/>
            <a:r>
              <a:t>(eller misbruges).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971">
                                            <p:bg/>
                                          </p:spTgt>
                                        </p:tgtEl>
                                        <p:attrNameLst>
                                          <p:attrName>style.visibility</p:attrName>
                                        </p:attrNameLst>
                                      </p:cBhvr>
                                      <p:to>
                                        <p:strVal val="visible"/>
                                      </p:to>
                                    </p:set>
                                    <p:animEffect filter="fade" transition="in">
                                      <p:cBhvr>
                                        <p:cTn id="7" dur="750"/>
                                        <p:tgtEl>
                                          <p:spTgt spid="971">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971">
                                            <p:txEl>
                                              <p:pRg st="0" end="0"/>
                                            </p:txEl>
                                          </p:spTgt>
                                        </p:tgtEl>
                                        <p:attrNameLst>
                                          <p:attrName>style.visibility</p:attrName>
                                        </p:attrNameLst>
                                      </p:cBhvr>
                                      <p:to>
                                        <p:strVal val="visible"/>
                                      </p:to>
                                    </p:set>
                                    <p:animEffect filter="fade" transition="in">
                                      <p:cBhvr>
                                        <p:cTn id="10" dur="750"/>
                                        <p:tgtEl>
                                          <p:spTgt spid="971">
                                            <p:txEl>
                                              <p:pRg st="0" end="0"/>
                                            </p:txEl>
                                          </p:spTgt>
                                        </p:tgtEl>
                                      </p:cBhvr>
                                    </p:animEffect>
                                  </p:childTnLst>
                                </p:cTn>
                              </p:par>
                            </p:childTnLst>
                          </p:cTn>
                        </p:par>
                        <p:par>
                          <p:cTn id="11" fill="hold">
                            <p:stCondLst>
                              <p:cond delay="750"/>
                            </p:stCondLst>
                            <p:childTnLst>
                              <p:par>
                                <p:cTn id="12" presetClass="entr" nodeType="afterEffect" presetID="10" grpId="1" fill="hold">
                                  <p:stCondLst>
                                    <p:cond delay="0"/>
                                  </p:stCondLst>
                                  <p:iterate type="el" backwards="0">
                                    <p:tmAbs val="0"/>
                                  </p:iterate>
                                  <p:childTnLst>
                                    <p:set>
                                      <p:cBhvr>
                                        <p:cTn id="13" fill="hold"/>
                                        <p:tgtEl>
                                          <p:spTgt spid="971">
                                            <p:txEl>
                                              <p:pRg st="1" end="1"/>
                                            </p:txEl>
                                          </p:spTgt>
                                        </p:tgtEl>
                                        <p:attrNameLst>
                                          <p:attrName>style.visibility</p:attrName>
                                        </p:attrNameLst>
                                      </p:cBhvr>
                                      <p:to>
                                        <p:strVal val="visible"/>
                                      </p:to>
                                    </p:set>
                                    <p:animEffect filter="fade" transition="in">
                                      <p:cBhvr>
                                        <p:cTn id="14" dur="750"/>
                                        <p:tgtEl>
                                          <p:spTgt spid="97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10" grpId="1" fill="hold">
                                  <p:stCondLst>
                                    <p:cond delay="0"/>
                                  </p:stCondLst>
                                  <p:iterate type="el" backwards="0">
                                    <p:tmAbs val="0"/>
                                  </p:iterate>
                                  <p:childTnLst>
                                    <p:set>
                                      <p:cBhvr>
                                        <p:cTn id="18" fill="hold"/>
                                        <p:tgtEl>
                                          <p:spTgt spid="971">
                                            <p:txEl>
                                              <p:pRg st="2" end="2"/>
                                            </p:txEl>
                                          </p:spTgt>
                                        </p:tgtEl>
                                        <p:attrNameLst>
                                          <p:attrName>style.visibility</p:attrName>
                                        </p:attrNameLst>
                                      </p:cBhvr>
                                      <p:to>
                                        <p:strVal val="visible"/>
                                      </p:to>
                                    </p:set>
                                    <p:animEffect filter="fade" transition="in">
                                      <p:cBhvr>
                                        <p:cTn id="19" dur="750"/>
                                        <p:tgtEl>
                                          <p:spTgt spid="971">
                                            <p:txEl>
                                              <p:pRg st="2" end="2"/>
                                            </p:txEl>
                                          </p:spTgt>
                                        </p:tgtEl>
                                      </p:cBhvr>
                                    </p:animEffect>
                                  </p:childTnLst>
                                </p:cTn>
                              </p:par>
                            </p:childTnLst>
                          </p:cTn>
                        </p:par>
                        <p:par>
                          <p:cTn id="20" fill="hold">
                            <p:stCondLst>
                              <p:cond delay="750"/>
                            </p:stCondLst>
                            <p:childTnLst>
                              <p:par>
                                <p:cTn id="21" presetClass="entr" nodeType="afterEffect" presetID="10" grpId="1" fill="hold">
                                  <p:stCondLst>
                                    <p:cond delay="0"/>
                                  </p:stCondLst>
                                  <p:iterate type="el" backwards="0">
                                    <p:tmAbs val="0"/>
                                  </p:iterate>
                                  <p:childTnLst>
                                    <p:set>
                                      <p:cBhvr>
                                        <p:cTn id="22" fill="hold"/>
                                        <p:tgtEl>
                                          <p:spTgt spid="971">
                                            <p:txEl>
                                              <p:pRg st="3" end="3"/>
                                            </p:txEl>
                                          </p:spTgt>
                                        </p:tgtEl>
                                        <p:attrNameLst>
                                          <p:attrName>style.visibility</p:attrName>
                                        </p:attrNameLst>
                                      </p:cBhvr>
                                      <p:to>
                                        <p:strVal val="visible"/>
                                      </p:to>
                                    </p:set>
                                    <p:animEffect filter="fade" transition="in">
                                      <p:cBhvr>
                                        <p:cTn id="23" dur="750"/>
                                        <p:tgtEl>
                                          <p:spTgt spid="971">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Class="entr" nodeType="clickEffect" presetID="10" grpId="1" fill="hold">
                                  <p:stCondLst>
                                    <p:cond delay="0"/>
                                  </p:stCondLst>
                                  <p:iterate type="el" backwards="0">
                                    <p:tmAbs val="0"/>
                                  </p:iterate>
                                  <p:childTnLst>
                                    <p:set>
                                      <p:cBhvr>
                                        <p:cTn id="27" fill="hold"/>
                                        <p:tgtEl>
                                          <p:spTgt spid="971">
                                            <p:txEl>
                                              <p:pRg st="4" end="4"/>
                                            </p:txEl>
                                          </p:spTgt>
                                        </p:tgtEl>
                                        <p:attrNameLst>
                                          <p:attrName>style.visibility</p:attrName>
                                        </p:attrNameLst>
                                      </p:cBhvr>
                                      <p:to>
                                        <p:strVal val="visible"/>
                                      </p:to>
                                    </p:set>
                                    <p:animEffect filter="fade" transition="in">
                                      <p:cBhvr>
                                        <p:cTn id="28" dur="750"/>
                                        <p:tgtEl>
                                          <p:spTgt spid="971">
                                            <p:txEl>
                                              <p:pRg st="4" end="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71" grpId="1"/>
    </p:bld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7" name="Shape 239"/>
          <p:cNvSpPr txBox="1"/>
          <p:nvPr>
            <p:ph type="title"/>
          </p:nvPr>
        </p:nvSpPr>
        <p:spPr>
          <a:xfrm>
            <a:off x="1066800" y="-17365"/>
            <a:ext cx="10058400" cy="1737362"/>
          </a:xfrm>
          <a:prstGeom prst="rect">
            <a:avLst/>
          </a:prstGeom>
        </p:spPr>
        <p:txBody>
          <a:bodyPr/>
          <a:lstStyle>
            <a:lvl1pPr>
              <a:defRPr spc="-100"/>
            </a:lvl1pPr>
          </a:lstStyle>
          <a:p>
            <a:pPr/>
            <a:r>
              <a:t>Hvad betyder GDPR?</a:t>
            </a:r>
          </a:p>
        </p:txBody>
      </p:sp>
      <p:sp>
        <p:nvSpPr>
          <p:cNvPr id="928" name="Shape 240"/>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29" name="Shape 241"/>
          <p:cNvSpPr txBox="1"/>
          <p:nvPr/>
        </p:nvSpPr>
        <p:spPr>
          <a:xfrm>
            <a:off x="-16379" y="2774980"/>
            <a:ext cx="12192005" cy="10058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sz="3100">
                <a:solidFill>
                  <a:srgbClr val="003B41"/>
                </a:solidFill>
                <a:latin typeface="Klint Pro Regular"/>
                <a:ea typeface="Klint Pro Regular"/>
                <a:cs typeface="Klint Pro Regular"/>
                <a:sym typeface="Klint Pro Regular"/>
              </a:defRPr>
            </a:pPr>
            <a:r>
              <a:t>GDPR står for:</a:t>
            </a:r>
          </a:p>
          <a:p>
            <a:pPr algn="ctr">
              <a:defRPr sz="3100">
                <a:solidFill>
                  <a:srgbClr val="003B41"/>
                </a:solidFill>
                <a:latin typeface="Klint Pro Regular"/>
                <a:ea typeface="Klint Pro Regular"/>
                <a:cs typeface="Klint Pro Regular"/>
                <a:sym typeface="Klint Pro Regular"/>
              </a:defRPr>
            </a:pPr>
            <a:r>
              <a:t> </a:t>
            </a:r>
            <a:r>
              <a:rPr u="sng"/>
              <a:t>General  Data  Protection  Regulation</a:t>
            </a:r>
            <a:r>
              <a:t>,</a:t>
            </a:r>
          </a:p>
        </p:txBody>
      </p:sp>
      <p:sp>
        <p:nvSpPr>
          <p:cNvPr id="930" name="Shape 242"/>
          <p:cNvSpPr txBox="1"/>
          <p:nvPr>
            <p:ph type="body" sz="quarter" idx="1"/>
          </p:nvPr>
        </p:nvSpPr>
        <p:spPr>
          <a:xfrm>
            <a:off x="2951841" y="4098768"/>
            <a:ext cx="6288317" cy="1921264"/>
          </a:xfrm>
          <a:prstGeom prst="rect">
            <a:avLst/>
          </a:prstGeom>
        </p:spPr>
        <p:txBody>
          <a:bodyPr anchor="t"/>
          <a:lstStyle/>
          <a:p>
            <a:pPr algn="ctr">
              <a:lnSpc>
                <a:spcPct val="120000"/>
              </a:lnSpc>
              <a:spcBef>
                <a:spcPts val="1000"/>
              </a:spcBef>
              <a:defRPr cap="none" sz="2400">
                <a:solidFill>
                  <a:srgbClr val="003B41"/>
                </a:solidFill>
              </a:defRPr>
            </a:pPr>
            <a:r>
              <a:t>og er en lovgivning, som er indført af EU. Databeskyttelse blev indført d. 25. maj 2018, </a:t>
            </a:r>
            <a:br/>
            <a:r>
              <a:t>da alle virksomheder fra denne dato skulle </a:t>
            </a:r>
            <a:br/>
            <a:r>
              <a:t>efterleve GDPR-reglerne.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929"/>
                                        </p:tgtEl>
                                        <p:attrNameLst>
                                          <p:attrName>style.visibility</p:attrName>
                                        </p:attrNameLst>
                                      </p:cBhvr>
                                      <p:to>
                                        <p:strVal val="visible"/>
                                      </p:to>
                                    </p:set>
                                    <p:animEffect filter="fade" transition="in">
                                      <p:cBhvr>
                                        <p:cTn id="7" dur="750"/>
                                        <p:tgtEl>
                                          <p:spTgt spid="929"/>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930">
                                            <p:bg/>
                                          </p:spTgt>
                                        </p:tgtEl>
                                        <p:attrNameLst>
                                          <p:attrName>style.visibility</p:attrName>
                                        </p:attrNameLst>
                                      </p:cBhvr>
                                      <p:to>
                                        <p:strVal val="visible"/>
                                      </p:to>
                                    </p:set>
                                    <p:animEffect filter="fade" transition="in">
                                      <p:cBhvr>
                                        <p:cTn id="12" dur="750"/>
                                        <p:tgtEl>
                                          <p:spTgt spid="930">
                                            <p:bg/>
                                          </p:spTgt>
                                        </p:tgtEl>
                                      </p:cBhvr>
                                    </p:animEffect>
                                  </p:childTnLst>
                                </p:cTn>
                              </p:par>
                              <p:par>
                                <p:cTn id="13" presetClass="entr" nodeType="withEffect" presetSubtype="0" presetID="10" grpId="2" fill="hold">
                                  <p:stCondLst>
                                    <p:cond delay="0"/>
                                  </p:stCondLst>
                                  <p:iterate type="el" backwards="0">
                                    <p:tmAbs val="0"/>
                                  </p:iterate>
                                  <p:childTnLst>
                                    <p:set>
                                      <p:cBhvr>
                                        <p:cTn id="14" fill="hold"/>
                                        <p:tgtEl>
                                          <p:spTgt spid="930">
                                            <p:txEl>
                                              <p:pRg st="0" end="0"/>
                                            </p:txEl>
                                          </p:spTgt>
                                        </p:tgtEl>
                                        <p:attrNameLst>
                                          <p:attrName>style.visibility</p:attrName>
                                        </p:attrNameLst>
                                      </p:cBhvr>
                                      <p:to>
                                        <p:strVal val="visible"/>
                                      </p:to>
                                    </p:set>
                                    <p:animEffect filter="fade" transition="in">
                                      <p:cBhvr>
                                        <p:cTn id="15" dur="750"/>
                                        <p:tgtEl>
                                          <p:spTgt spid="930">
                                            <p:txEl>
                                              <p:pRg st="0" end="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930" grpId="2"/>
      <p:bldP build="whole" bldLvl="1" animBg="1" rev="0" advAuto="0" spid="929" grpId="1"/>
    </p:bld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32" name="Shape 244"/>
          <p:cNvSpPr txBox="1"/>
          <p:nvPr>
            <p:ph type="title"/>
          </p:nvPr>
        </p:nvSpPr>
        <p:spPr>
          <a:xfrm>
            <a:off x="-1786" y="-17365"/>
            <a:ext cx="12195572" cy="1737362"/>
          </a:xfrm>
          <a:prstGeom prst="rect">
            <a:avLst/>
          </a:prstGeom>
        </p:spPr>
        <p:txBody>
          <a:bodyPr/>
          <a:lstStyle>
            <a:lvl1pPr>
              <a:defRPr spc="-100"/>
            </a:lvl1pPr>
          </a:lstStyle>
          <a:p>
            <a:pPr/>
            <a:r>
              <a:t>Hvorfor GDPR?</a:t>
            </a:r>
          </a:p>
        </p:txBody>
      </p:sp>
      <p:sp>
        <p:nvSpPr>
          <p:cNvPr id="933" name="Shape 245"/>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34" name="Shape 246"/>
          <p:cNvSpPr txBox="1"/>
          <p:nvPr>
            <p:ph type="body" sz="half" idx="1"/>
          </p:nvPr>
        </p:nvSpPr>
        <p:spPr>
          <a:xfrm>
            <a:off x="2989922" y="2540305"/>
            <a:ext cx="6212155" cy="3793594"/>
          </a:xfrm>
          <a:prstGeom prst="rect">
            <a:avLst/>
          </a:prstGeom>
        </p:spPr>
        <p:txBody>
          <a:bodyPr anchor="t"/>
          <a:lstStyle/>
          <a:p>
            <a:pPr marL="194510" indent="-194510" defTabSz="886966">
              <a:lnSpc>
                <a:spcPct val="100000"/>
              </a:lnSpc>
              <a:spcBef>
                <a:spcPts val="900"/>
              </a:spcBef>
              <a:buSzPct val="100000"/>
              <a:buChar char="•"/>
              <a:defRPr cap="none" sz="1900">
                <a:solidFill>
                  <a:srgbClr val="003B41"/>
                </a:solidFill>
              </a:defRPr>
            </a:pPr>
            <a:r>
              <a:t>Før 2018 kunne alle personer og virksomheder som </a:t>
            </a:r>
            <a:br/>
            <a:r>
              <a:t>var på internettet frit dele eller sælge de oplysninger, </a:t>
            </a:r>
            <a:br/>
            <a:r>
              <a:t>som de samlede om deres kunder (forbrugeren).</a:t>
            </a:r>
          </a:p>
          <a:p>
            <a:pPr defTabSz="886966">
              <a:lnSpc>
                <a:spcPct val="100000"/>
              </a:lnSpc>
              <a:spcBef>
                <a:spcPts val="900"/>
              </a:spcBef>
              <a:defRPr cap="none" sz="1900">
                <a:solidFill>
                  <a:srgbClr val="003B41"/>
                </a:solidFill>
              </a:defRPr>
            </a:pPr>
            <a:r>
              <a:t> </a:t>
            </a:r>
          </a:p>
          <a:p>
            <a:pPr marL="194510" indent="-194510" defTabSz="886966">
              <a:lnSpc>
                <a:spcPct val="100000"/>
              </a:lnSpc>
              <a:spcBef>
                <a:spcPts val="900"/>
              </a:spcBef>
              <a:buSzPct val="100000"/>
              <a:buChar char="•"/>
              <a:defRPr cap="none" sz="1900">
                <a:solidFill>
                  <a:srgbClr val="003B41"/>
                </a:solidFill>
              </a:defRPr>
            </a:pPr>
            <a:r>
              <a:t>Loven om GDPR, bliver også omtalt som</a:t>
            </a:r>
            <a:br/>
            <a:r>
              <a:t>databeskyttelsesforordningen, dataforordningen </a:t>
            </a:r>
            <a:br/>
            <a:r>
              <a:t>eller persondataforordningen.</a:t>
            </a:r>
          </a:p>
          <a:p>
            <a:pPr defTabSz="886966">
              <a:lnSpc>
                <a:spcPct val="100000"/>
              </a:lnSpc>
              <a:spcBef>
                <a:spcPts val="900"/>
              </a:spcBef>
              <a:defRPr cap="none" sz="1900">
                <a:solidFill>
                  <a:srgbClr val="003B41"/>
                </a:solidFill>
              </a:defRPr>
            </a:pPr>
          </a:p>
          <a:p>
            <a:pPr marL="194510" indent="-194510" defTabSz="886966">
              <a:lnSpc>
                <a:spcPct val="100000"/>
              </a:lnSpc>
              <a:spcBef>
                <a:spcPts val="900"/>
              </a:spcBef>
              <a:buSzPct val="100000"/>
              <a:buChar char="•"/>
              <a:defRPr cap="none" sz="1900">
                <a:solidFill>
                  <a:srgbClr val="003B41"/>
                </a:solidFill>
              </a:defRPr>
            </a:pPr>
            <a:r>
              <a:t>Loven omfatter alle de oplysninger, der </a:t>
            </a:r>
            <a:br/>
            <a:r>
              <a:t>kan </a:t>
            </a:r>
            <a:r>
              <a:rPr u="sng"/>
              <a:t>identificere dig</a:t>
            </a:r>
            <a:r>
              <a: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934">
                                            <p:bg/>
                                          </p:spTgt>
                                        </p:tgtEl>
                                        <p:attrNameLst>
                                          <p:attrName>style.visibility</p:attrName>
                                        </p:attrNameLst>
                                      </p:cBhvr>
                                      <p:to>
                                        <p:strVal val="visible"/>
                                      </p:to>
                                    </p:set>
                                    <p:anim calcmode="lin" valueType="num">
                                      <p:cBhvr>
                                        <p:cTn id="7" dur="1000" fill="hold"/>
                                        <p:tgtEl>
                                          <p:spTgt spid="934">
                                            <p:bg/>
                                          </p:spTgt>
                                        </p:tgtEl>
                                        <p:attrNameLst>
                                          <p:attrName>ppt_x</p:attrName>
                                        </p:attrNameLst>
                                      </p:cBhvr>
                                      <p:tavLst>
                                        <p:tav tm="0">
                                          <p:val>
                                            <p:strVal val="#ppt_x"/>
                                          </p:val>
                                        </p:tav>
                                        <p:tav tm="100000">
                                          <p:val>
                                            <p:strVal val="#ppt_x"/>
                                          </p:val>
                                        </p:tav>
                                      </p:tavLst>
                                    </p:anim>
                                    <p:anim calcmode="lin" valueType="num">
                                      <p:cBhvr>
                                        <p:cTn id="8" dur="1000" fill="hold"/>
                                        <p:tgtEl>
                                          <p:spTgt spid="934">
                                            <p:bg/>
                                          </p:spTgt>
                                        </p:tgtEl>
                                        <p:attrNameLst>
                                          <p:attrName>ppt_y</p:attrName>
                                        </p:attrNameLst>
                                      </p:cBhvr>
                                      <p:tavLst>
                                        <p:tav tm="0">
                                          <p:val>
                                            <p:strVal val="1+#ppt_h/2"/>
                                          </p:val>
                                        </p:tav>
                                        <p:tav tm="100000">
                                          <p:val>
                                            <p:strVal val="#ppt_y"/>
                                          </p:val>
                                        </p:tav>
                                      </p:tavLst>
                                    </p:anim>
                                  </p:childTnLst>
                                </p:cTn>
                              </p:par>
                              <p:par>
                                <p:cTn id="9" presetClass="entr" nodeType="withEffect" presetSubtype="4" presetID="2" grpId="1" fill="hold">
                                  <p:stCondLst>
                                    <p:cond delay="0"/>
                                  </p:stCondLst>
                                  <p:iterate type="el" backwards="0">
                                    <p:tmAbs val="0"/>
                                  </p:iterate>
                                  <p:childTnLst>
                                    <p:set>
                                      <p:cBhvr>
                                        <p:cTn id="10" fill="hold"/>
                                        <p:tgtEl>
                                          <p:spTgt spid="934">
                                            <p:txEl>
                                              <p:pRg st="0" end="0"/>
                                            </p:txEl>
                                          </p:spTgt>
                                        </p:tgtEl>
                                        <p:attrNameLst>
                                          <p:attrName>style.visibility</p:attrName>
                                        </p:attrNameLst>
                                      </p:cBhvr>
                                      <p:to>
                                        <p:strVal val="visible"/>
                                      </p:to>
                                    </p:set>
                                    <p:anim calcmode="lin" valueType="num">
                                      <p:cBhvr>
                                        <p:cTn id="11" dur="1000" fill="hold"/>
                                        <p:tgtEl>
                                          <p:spTgt spid="934">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934">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Class="entr" nodeType="afterEffect" presetSubtype="4" presetID="2" grpId="1" fill="hold">
                                  <p:stCondLst>
                                    <p:cond delay="0"/>
                                  </p:stCondLst>
                                  <p:iterate type="el" backwards="0">
                                    <p:tmAbs val="0"/>
                                  </p:iterate>
                                  <p:childTnLst>
                                    <p:set>
                                      <p:cBhvr>
                                        <p:cTn id="15" fill="hold"/>
                                        <p:tgtEl>
                                          <p:spTgt spid="934">
                                            <p:txEl>
                                              <p:pRg st="1" end="1"/>
                                            </p:txEl>
                                          </p:spTgt>
                                        </p:tgtEl>
                                        <p:attrNameLst>
                                          <p:attrName>style.visibility</p:attrName>
                                        </p:attrNameLst>
                                      </p:cBhvr>
                                      <p:to>
                                        <p:strVal val="visible"/>
                                      </p:to>
                                    </p:set>
                                    <p:anim calcmode="lin" valueType="num">
                                      <p:cBhvr>
                                        <p:cTn id="16" dur="1000" fill="hold"/>
                                        <p:tgtEl>
                                          <p:spTgt spid="934">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9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Class="entr" nodeType="clickEffect" presetSubtype="4" presetID="2" grpId="1" fill="hold">
                                  <p:stCondLst>
                                    <p:cond delay="0"/>
                                  </p:stCondLst>
                                  <p:iterate type="el" backwards="0">
                                    <p:tmAbs val="0"/>
                                  </p:iterate>
                                  <p:childTnLst>
                                    <p:set>
                                      <p:cBhvr>
                                        <p:cTn id="21" fill="hold"/>
                                        <p:tgtEl>
                                          <p:spTgt spid="934">
                                            <p:txEl>
                                              <p:pRg st="2" end="2"/>
                                            </p:txEl>
                                          </p:spTgt>
                                        </p:tgtEl>
                                        <p:attrNameLst>
                                          <p:attrName>style.visibility</p:attrName>
                                        </p:attrNameLst>
                                      </p:cBhvr>
                                      <p:to>
                                        <p:strVal val="visible"/>
                                      </p:to>
                                    </p:set>
                                    <p:anim calcmode="lin" valueType="num">
                                      <p:cBhvr>
                                        <p:cTn id="22" dur="1000" fill="hold"/>
                                        <p:tgtEl>
                                          <p:spTgt spid="93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934">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Class="entr" nodeType="afterEffect" presetSubtype="4" presetID="2" grpId="1" fill="hold">
                                  <p:stCondLst>
                                    <p:cond delay="0"/>
                                  </p:stCondLst>
                                  <p:iterate type="el" backwards="0">
                                    <p:tmAbs val="0"/>
                                  </p:iterate>
                                  <p:childTnLst>
                                    <p:set>
                                      <p:cBhvr>
                                        <p:cTn id="26" fill="hold"/>
                                        <p:tgtEl>
                                          <p:spTgt spid="934">
                                            <p:txEl>
                                              <p:pRg st="3" end="3"/>
                                            </p:txEl>
                                          </p:spTgt>
                                        </p:tgtEl>
                                        <p:attrNameLst>
                                          <p:attrName>style.visibility</p:attrName>
                                        </p:attrNameLst>
                                      </p:cBhvr>
                                      <p:to>
                                        <p:strVal val="visible"/>
                                      </p:to>
                                    </p:set>
                                    <p:anim calcmode="lin" valueType="num">
                                      <p:cBhvr>
                                        <p:cTn id="27" dur="1000" fill="hold"/>
                                        <p:tgtEl>
                                          <p:spTgt spid="934">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93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Class="entr" nodeType="clickEffect" presetSubtype="4" presetID="2" grpId="1" fill="hold">
                                  <p:stCondLst>
                                    <p:cond delay="0"/>
                                  </p:stCondLst>
                                  <p:iterate type="el" backwards="0">
                                    <p:tmAbs val="0"/>
                                  </p:iterate>
                                  <p:childTnLst>
                                    <p:set>
                                      <p:cBhvr>
                                        <p:cTn id="32" fill="hold"/>
                                        <p:tgtEl>
                                          <p:spTgt spid="934">
                                            <p:txEl>
                                              <p:pRg st="4" end="4"/>
                                            </p:txEl>
                                          </p:spTgt>
                                        </p:tgtEl>
                                        <p:attrNameLst>
                                          <p:attrName>style.visibility</p:attrName>
                                        </p:attrNameLst>
                                      </p:cBhvr>
                                      <p:to>
                                        <p:strVal val="visible"/>
                                      </p:to>
                                    </p:set>
                                    <p:anim calcmode="lin" valueType="num">
                                      <p:cBhvr>
                                        <p:cTn id="33" dur="1000" fill="hold"/>
                                        <p:tgtEl>
                                          <p:spTgt spid="934">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93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34" grpId="1"/>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36" name="Shape 248"/>
          <p:cNvSpPr txBox="1"/>
          <p:nvPr>
            <p:ph type="title"/>
          </p:nvPr>
        </p:nvSpPr>
        <p:spPr>
          <a:xfrm>
            <a:off x="1066800" y="-17365"/>
            <a:ext cx="10058400" cy="1737362"/>
          </a:xfrm>
          <a:prstGeom prst="rect">
            <a:avLst/>
          </a:prstGeom>
        </p:spPr>
        <p:txBody>
          <a:bodyPr/>
          <a:lstStyle>
            <a:lvl1pPr>
              <a:defRPr spc="-100" sz="3900"/>
            </a:lvl1pPr>
          </a:lstStyle>
          <a:p>
            <a:pPr/>
            <a:r>
              <a:t>Personoplysninger kan fx omfatte</a:t>
            </a:r>
          </a:p>
        </p:txBody>
      </p:sp>
      <p:sp>
        <p:nvSpPr>
          <p:cNvPr id="937" name="Shape 249"/>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38" name="Shape 250"/>
          <p:cNvSpPr txBox="1"/>
          <p:nvPr>
            <p:ph type="body" sz="quarter" idx="1"/>
          </p:nvPr>
        </p:nvSpPr>
        <p:spPr>
          <a:xfrm>
            <a:off x="3912706" y="2489967"/>
            <a:ext cx="4366590" cy="3729065"/>
          </a:xfrm>
          <a:prstGeom prst="rect">
            <a:avLst/>
          </a:prstGeom>
        </p:spPr>
        <p:txBody>
          <a:bodyPr anchor="t"/>
          <a:lstStyle/>
          <a:p>
            <a:pPr algn="ctr">
              <a:lnSpc>
                <a:spcPct val="120000"/>
              </a:lnSpc>
              <a:spcBef>
                <a:spcPts val="1000"/>
              </a:spcBef>
              <a:defRPr cap="none">
                <a:solidFill>
                  <a:srgbClr val="003B41"/>
                </a:solidFill>
              </a:defRPr>
            </a:pPr>
            <a:r>
              <a:t>Navn, alder og køn</a:t>
            </a:r>
          </a:p>
          <a:p>
            <a:pPr algn="ctr">
              <a:lnSpc>
                <a:spcPct val="120000"/>
              </a:lnSpc>
              <a:spcBef>
                <a:spcPts val="1000"/>
              </a:spcBef>
              <a:defRPr cap="none">
                <a:solidFill>
                  <a:srgbClr val="003B41"/>
                </a:solidFill>
              </a:defRPr>
            </a:pPr>
            <a:r>
              <a:t>CPR-nummer</a:t>
            </a:r>
          </a:p>
          <a:p>
            <a:pPr algn="ctr">
              <a:lnSpc>
                <a:spcPct val="120000"/>
              </a:lnSpc>
              <a:spcBef>
                <a:spcPts val="1000"/>
              </a:spcBef>
              <a:defRPr cap="none">
                <a:solidFill>
                  <a:srgbClr val="003B41"/>
                </a:solidFill>
              </a:defRPr>
            </a:pPr>
            <a:r>
              <a:t>Din computers IP-adresse</a:t>
            </a:r>
          </a:p>
          <a:p>
            <a:pPr algn="ctr">
              <a:lnSpc>
                <a:spcPct val="120000"/>
              </a:lnSpc>
              <a:spcBef>
                <a:spcPts val="1000"/>
              </a:spcBef>
              <a:defRPr cap="none">
                <a:solidFill>
                  <a:srgbClr val="003B41"/>
                </a:solidFill>
              </a:defRPr>
            </a:pPr>
            <a:r>
              <a:t>Hvor du befinder dig</a:t>
            </a:r>
          </a:p>
          <a:p>
            <a:pPr algn="ctr">
              <a:lnSpc>
                <a:spcPct val="120000"/>
              </a:lnSpc>
              <a:spcBef>
                <a:spcPts val="1000"/>
              </a:spcBef>
              <a:defRPr cap="none">
                <a:solidFill>
                  <a:srgbClr val="003B41"/>
                </a:solidFill>
              </a:defRPr>
            </a:pPr>
            <a:r>
              <a:t>Dit fingeraftryk</a:t>
            </a:r>
          </a:p>
          <a:p>
            <a:pPr algn="ctr">
              <a:lnSpc>
                <a:spcPct val="120000"/>
              </a:lnSpc>
              <a:spcBef>
                <a:spcPts val="1000"/>
              </a:spcBef>
              <a:defRPr cap="none">
                <a:solidFill>
                  <a:srgbClr val="003B41"/>
                </a:solidFill>
              </a:defRPr>
            </a:pPr>
            <a:r>
              <a:t>Dit helbred</a:t>
            </a:r>
          </a:p>
          <a:p>
            <a:pPr algn="ctr">
              <a:lnSpc>
                <a:spcPct val="120000"/>
              </a:lnSpc>
              <a:spcBef>
                <a:spcPts val="1000"/>
              </a:spcBef>
              <a:defRPr cap="none">
                <a:solidFill>
                  <a:srgbClr val="003B41"/>
                </a:solidFill>
              </a:defRPr>
            </a:pPr>
            <a:r>
              <a:t>Din økonomi</a:t>
            </a:r>
          </a:p>
          <a:p>
            <a:pPr algn="ctr">
              <a:lnSpc>
                <a:spcPct val="120000"/>
              </a:lnSpc>
              <a:spcBef>
                <a:spcPts val="1000"/>
              </a:spcBef>
              <a:defRPr cap="none">
                <a:solidFill>
                  <a:srgbClr val="003B41"/>
                </a:solidFill>
              </a:defRPr>
            </a:pPr>
            <a:r>
              <a:t>Religiøs eller seksuel overbevisning</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938">
                                            <p:bg/>
                                          </p:spTgt>
                                        </p:tgtEl>
                                        <p:attrNameLst>
                                          <p:attrName>style.visibility</p:attrName>
                                        </p:attrNameLst>
                                      </p:cBhvr>
                                      <p:to>
                                        <p:strVal val="visible"/>
                                      </p:to>
                                    </p:set>
                                    <p:anim calcmode="lin" valueType="num">
                                      <p:cBhvr>
                                        <p:cTn id="7" dur="1000" fill="hold"/>
                                        <p:tgtEl>
                                          <p:spTgt spid="938">
                                            <p:bg/>
                                          </p:spTgt>
                                        </p:tgtEl>
                                        <p:attrNameLst>
                                          <p:attrName>ppt_x</p:attrName>
                                        </p:attrNameLst>
                                      </p:cBhvr>
                                      <p:tavLst>
                                        <p:tav tm="0">
                                          <p:val>
                                            <p:strVal val="#ppt_x"/>
                                          </p:val>
                                        </p:tav>
                                        <p:tav tm="100000">
                                          <p:val>
                                            <p:strVal val="#ppt_x"/>
                                          </p:val>
                                        </p:tav>
                                      </p:tavLst>
                                    </p:anim>
                                    <p:anim calcmode="lin" valueType="num">
                                      <p:cBhvr>
                                        <p:cTn id="8" dur="1000" fill="hold"/>
                                        <p:tgtEl>
                                          <p:spTgt spid="938">
                                            <p:bg/>
                                          </p:spTgt>
                                        </p:tgtEl>
                                        <p:attrNameLst>
                                          <p:attrName>ppt_y</p:attrName>
                                        </p:attrNameLst>
                                      </p:cBhvr>
                                      <p:tavLst>
                                        <p:tav tm="0">
                                          <p:val>
                                            <p:strVal val="1+#ppt_h/2"/>
                                          </p:val>
                                        </p:tav>
                                        <p:tav tm="100000">
                                          <p:val>
                                            <p:strVal val="#ppt_y"/>
                                          </p:val>
                                        </p:tav>
                                      </p:tavLst>
                                    </p:anim>
                                  </p:childTnLst>
                                </p:cTn>
                              </p:par>
                              <p:par>
                                <p:cTn id="9" presetClass="entr" nodeType="withEffect" presetSubtype="4" presetID="2" grpId="1" fill="hold">
                                  <p:stCondLst>
                                    <p:cond delay="0"/>
                                  </p:stCondLst>
                                  <p:iterate type="el" backwards="0">
                                    <p:tmAbs val="0"/>
                                  </p:iterate>
                                  <p:childTnLst>
                                    <p:set>
                                      <p:cBhvr>
                                        <p:cTn id="10" fill="hold"/>
                                        <p:tgtEl>
                                          <p:spTgt spid="938">
                                            <p:txEl>
                                              <p:pRg st="0" end="0"/>
                                            </p:txEl>
                                          </p:spTgt>
                                        </p:tgtEl>
                                        <p:attrNameLst>
                                          <p:attrName>style.visibility</p:attrName>
                                        </p:attrNameLst>
                                      </p:cBhvr>
                                      <p:to>
                                        <p:strVal val="visible"/>
                                      </p:to>
                                    </p:set>
                                    <p:anim calcmode="lin" valueType="num">
                                      <p:cBhvr>
                                        <p:cTn id="11" dur="1000" fill="hold"/>
                                        <p:tgtEl>
                                          <p:spTgt spid="938">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938">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Class="entr" nodeType="afterEffect" presetSubtype="4" presetID="2" grpId="1" fill="hold">
                                  <p:stCondLst>
                                    <p:cond delay="0"/>
                                  </p:stCondLst>
                                  <p:iterate type="el" backwards="0">
                                    <p:tmAbs val="0"/>
                                  </p:iterate>
                                  <p:childTnLst>
                                    <p:set>
                                      <p:cBhvr>
                                        <p:cTn id="15" fill="hold"/>
                                        <p:tgtEl>
                                          <p:spTgt spid="938">
                                            <p:txEl>
                                              <p:pRg st="1" end="1"/>
                                            </p:txEl>
                                          </p:spTgt>
                                        </p:tgtEl>
                                        <p:attrNameLst>
                                          <p:attrName>style.visibility</p:attrName>
                                        </p:attrNameLst>
                                      </p:cBhvr>
                                      <p:to>
                                        <p:strVal val="visible"/>
                                      </p:to>
                                    </p:set>
                                    <p:anim calcmode="lin" valueType="num">
                                      <p:cBhvr>
                                        <p:cTn id="16" dur="1000" fill="hold"/>
                                        <p:tgtEl>
                                          <p:spTgt spid="938">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9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Class="entr" nodeType="clickEffect" presetSubtype="4" presetID="2" grpId="1" fill="hold">
                                  <p:stCondLst>
                                    <p:cond delay="0"/>
                                  </p:stCondLst>
                                  <p:iterate type="el" backwards="0">
                                    <p:tmAbs val="0"/>
                                  </p:iterate>
                                  <p:childTnLst>
                                    <p:set>
                                      <p:cBhvr>
                                        <p:cTn id="21" fill="hold"/>
                                        <p:tgtEl>
                                          <p:spTgt spid="938">
                                            <p:txEl>
                                              <p:pRg st="2" end="2"/>
                                            </p:txEl>
                                          </p:spTgt>
                                        </p:tgtEl>
                                        <p:attrNameLst>
                                          <p:attrName>style.visibility</p:attrName>
                                        </p:attrNameLst>
                                      </p:cBhvr>
                                      <p:to>
                                        <p:strVal val="visible"/>
                                      </p:to>
                                    </p:set>
                                    <p:anim calcmode="lin" valueType="num">
                                      <p:cBhvr>
                                        <p:cTn id="22" dur="1000" fill="hold"/>
                                        <p:tgtEl>
                                          <p:spTgt spid="9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93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Class="entr" nodeType="clickEffect" presetSubtype="4" presetID="2" grpId="1" fill="hold">
                                  <p:stCondLst>
                                    <p:cond delay="0"/>
                                  </p:stCondLst>
                                  <p:iterate type="el" backwards="0">
                                    <p:tmAbs val="0"/>
                                  </p:iterate>
                                  <p:childTnLst>
                                    <p:set>
                                      <p:cBhvr>
                                        <p:cTn id="27" fill="hold"/>
                                        <p:tgtEl>
                                          <p:spTgt spid="938">
                                            <p:txEl>
                                              <p:pRg st="3" end="3"/>
                                            </p:txEl>
                                          </p:spTgt>
                                        </p:tgtEl>
                                        <p:attrNameLst>
                                          <p:attrName>style.visibility</p:attrName>
                                        </p:attrNameLst>
                                      </p:cBhvr>
                                      <p:to>
                                        <p:strVal val="visible"/>
                                      </p:to>
                                    </p:set>
                                    <p:anim calcmode="lin" valueType="num">
                                      <p:cBhvr>
                                        <p:cTn id="28" dur="1000" fill="hold"/>
                                        <p:tgtEl>
                                          <p:spTgt spid="938">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93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Class="entr" nodeType="clickEffect" presetSubtype="4" presetID="2" grpId="1" fill="hold">
                                  <p:stCondLst>
                                    <p:cond delay="0"/>
                                  </p:stCondLst>
                                  <p:iterate type="el" backwards="0">
                                    <p:tmAbs val="0"/>
                                  </p:iterate>
                                  <p:childTnLst>
                                    <p:set>
                                      <p:cBhvr>
                                        <p:cTn id="33" fill="hold"/>
                                        <p:tgtEl>
                                          <p:spTgt spid="938">
                                            <p:txEl>
                                              <p:pRg st="4" end="4"/>
                                            </p:txEl>
                                          </p:spTgt>
                                        </p:tgtEl>
                                        <p:attrNameLst>
                                          <p:attrName>style.visibility</p:attrName>
                                        </p:attrNameLst>
                                      </p:cBhvr>
                                      <p:to>
                                        <p:strVal val="visible"/>
                                      </p:to>
                                    </p:set>
                                    <p:anim calcmode="lin" valueType="num">
                                      <p:cBhvr>
                                        <p:cTn id="34" dur="1000" fill="hold"/>
                                        <p:tgtEl>
                                          <p:spTgt spid="938">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93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Class="entr" nodeType="clickEffect" presetSubtype="4" presetID="2" grpId="1" fill="hold">
                                  <p:stCondLst>
                                    <p:cond delay="0"/>
                                  </p:stCondLst>
                                  <p:iterate type="el" backwards="0">
                                    <p:tmAbs val="0"/>
                                  </p:iterate>
                                  <p:childTnLst>
                                    <p:set>
                                      <p:cBhvr>
                                        <p:cTn id="39" fill="hold"/>
                                        <p:tgtEl>
                                          <p:spTgt spid="938">
                                            <p:txEl>
                                              <p:pRg st="5" end="5"/>
                                            </p:txEl>
                                          </p:spTgt>
                                        </p:tgtEl>
                                        <p:attrNameLst>
                                          <p:attrName>style.visibility</p:attrName>
                                        </p:attrNameLst>
                                      </p:cBhvr>
                                      <p:to>
                                        <p:strVal val="visible"/>
                                      </p:to>
                                    </p:set>
                                    <p:anim calcmode="lin" valueType="num">
                                      <p:cBhvr>
                                        <p:cTn id="40" dur="1000" fill="hold"/>
                                        <p:tgtEl>
                                          <p:spTgt spid="938">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93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Class="entr" nodeType="clickEffect" presetSubtype="4" presetID="2" grpId="1" fill="hold">
                                  <p:stCondLst>
                                    <p:cond delay="0"/>
                                  </p:stCondLst>
                                  <p:iterate type="el" backwards="0">
                                    <p:tmAbs val="0"/>
                                  </p:iterate>
                                  <p:childTnLst>
                                    <p:set>
                                      <p:cBhvr>
                                        <p:cTn id="45" fill="hold"/>
                                        <p:tgtEl>
                                          <p:spTgt spid="938">
                                            <p:txEl>
                                              <p:pRg st="6" end="6"/>
                                            </p:txEl>
                                          </p:spTgt>
                                        </p:tgtEl>
                                        <p:attrNameLst>
                                          <p:attrName>style.visibility</p:attrName>
                                        </p:attrNameLst>
                                      </p:cBhvr>
                                      <p:to>
                                        <p:strVal val="visible"/>
                                      </p:to>
                                    </p:set>
                                    <p:anim calcmode="lin" valueType="num">
                                      <p:cBhvr>
                                        <p:cTn id="46" dur="1000" fill="hold"/>
                                        <p:tgtEl>
                                          <p:spTgt spid="938">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93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Class="entr" nodeType="clickEffect" presetSubtype="4" presetID="2" grpId="1" fill="hold">
                                  <p:stCondLst>
                                    <p:cond delay="0"/>
                                  </p:stCondLst>
                                  <p:iterate type="el" backwards="0">
                                    <p:tmAbs val="0"/>
                                  </p:iterate>
                                  <p:childTnLst>
                                    <p:set>
                                      <p:cBhvr>
                                        <p:cTn id="51" fill="hold"/>
                                        <p:tgtEl>
                                          <p:spTgt spid="938">
                                            <p:txEl>
                                              <p:pRg st="7" end="7"/>
                                            </p:txEl>
                                          </p:spTgt>
                                        </p:tgtEl>
                                        <p:attrNameLst>
                                          <p:attrName>style.visibility</p:attrName>
                                        </p:attrNameLst>
                                      </p:cBhvr>
                                      <p:to>
                                        <p:strVal val="visible"/>
                                      </p:to>
                                    </p:set>
                                    <p:anim calcmode="lin" valueType="num">
                                      <p:cBhvr>
                                        <p:cTn id="52" dur="1000" fill="hold"/>
                                        <p:tgtEl>
                                          <p:spTgt spid="938">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93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38"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40" name="Shape 252"/>
          <p:cNvSpPr txBox="1"/>
          <p:nvPr>
            <p:ph type="title"/>
          </p:nvPr>
        </p:nvSpPr>
        <p:spPr>
          <a:xfrm>
            <a:off x="759372" y="2044142"/>
            <a:ext cx="3311346" cy="2769718"/>
          </a:xfrm>
          <a:prstGeom prst="rect">
            <a:avLst/>
          </a:prstGeom>
        </p:spPr>
        <p:txBody>
          <a:bodyPr/>
          <a:lstStyle/>
          <a:p>
            <a:pPr algn="l" defTabSz="886966">
              <a:lnSpc>
                <a:spcPct val="100000"/>
              </a:lnSpc>
              <a:defRPr spc="-100" sz="2700"/>
            </a:pPr>
            <a:r>
              <a:t>Herudover, så </a:t>
            </a:r>
            <a:endParaRPr spc="-28"/>
          </a:p>
          <a:p>
            <a:pPr algn="l" defTabSz="886966">
              <a:lnSpc>
                <a:spcPct val="100000"/>
              </a:lnSpc>
              <a:defRPr spc="-100" sz="2700"/>
            </a:pPr>
            <a:r>
              <a:t>kan virksomheder indsamle oplysninger om din færden på deres hjemmesider, det kan fx være:</a:t>
            </a:r>
          </a:p>
        </p:txBody>
      </p:sp>
      <p:sp>
        <p:nvSpPr>
          <p:cNvPr id="941" name="Shape 253"/>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42" name="Shape 254"/>
          <p:cNvSpPr txBox="1"/>
          <p:nvPr>
            <p:ph type="body" sz="half" idx="1"/>
          </p:nvPr>
        </p:nvSpPr>
        <p:spPr>
          <a:xfrm>
            <a:off x="5224083" y="1924424"/>
            <a:ext cx="5959089" cy="3009152"/>
          </a:xfrm>
          <a:prstGeom prst="rect">
            <a:avLst/>
          </a:prstGeom>
        </p:spPr>
        <p:txBody>
          <a:bodyPr anchor="t"/>
          <a:lstStyle/>
          <a:p>
            <a:pPr>
              <a:lnSpc>
                <a:spcPct val="120000"/>
              </a:lnSpc>
              <a:spcBef>
                <a:spcPts val="1000"/>
              </a:spcBef>
              <a:defRPr cap="none" sz="1900">
                <a:solidFill>
                  <a:srgbClr val="003B41"/>
                </a:solidFill>
              </a:defRPr>
            </a:pPr>
          </a:p>
          <a:p>
            <a:pPr marL="228600" indent="-228600">
              <a:lnSpc>
                <a:spcPct val="200000"/>
              </a:lnSpc>
              <a:spcBef>
                <a:spcPts val="1000"/>
              </a:spcBef>
              <a:buSzPct val="125000"/>
              <a:buFont typeface="Arial"/>
              <a:buChar char="•"/>
              <a:defRPr cap="none" sz="1900">
                <a:solidFill>
                  <a:srgbClr val="003B41"/>
                </a:solidFill>
              </a:defRPr>
            </a:pPr>
            <a:r>
              <a:t>Hvor lang tid besøgte du deres hjemmeside?</a:t>
            </a:r>
          </a:p>
          <a:p>
            <a:pPr marL="228600" indent="-228600">
              <a:lnSpc>
                <a:spcPct val="200000"/>
              </a:lnSpc>
              <a:spcBef>
                <a:spcPts val="1000"/>
              </a:spcBef>
              <a:buSzPct val="125000"/>
              <a:buFont typeface="Arial"/>
              <a:buChar char="•"/>
              <a:defRPr cap="none" sz="1900">
                <a:solidFill>
                  <a:srgbClr val="003B41"/>
                </a:solidFill>
              </a:defRPr>
            </a:pPr>
            <a:r>
              <a:t>Hvor tit har du besøgt hjemmesiden?</a:t>
            </a:r>
          </a:p>
          <a:p>
            <a:pPr marL="228600" indent="-228600">
              <a:lnSpc>
                <a:spcPct val="200000"/>
              </a:lnSpc>
              <a:spcBef>
                <a:spcPts val="1000"/>
              </a:spcBef>
              <a:buSzPct val="125000"/>
              <a:buFont typeface="Arial"/>
              <a:buChar char="•"/>
              <a:defRPr cap="none" sz="1900">
                <a:solidFill>
                  <a:srgbClr val="003B41"/>
                </a:solidFill>
              </a:defRPr>
            </a:pPr>
            <a:r>
              <a:t>Hvad klikker du på ? (hvad interessere dig!).</a:t>
            </a:r>
          </a:p>
          <a:p>
            <a:pPr marL="228600" indent="-228600">
              <a:lnSpc>
                <a:spcPct val="200000"/>
              </a:lnSpc>
              <a:spcBef>
                <a:spcPts val="1000"/>
              </a:spcBef>
              <a:buSzPct val="125000"/>
              <a:buFont typeface="Arial"/>
              <a:buChar char="•"/>
              <a:defRPr cap="none" sz="1900">
                <a:solidFill>
                  <a:srgbClr val="003B41"/>
                </a:solidFill>
              </a:defRPr>
            </a:pPr>
            <a:r>
              <a:t>Hvad køber du ?(hvad og hvor meget forbruger du!).</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942">
                                            <p:txEl>
                                              <p:pRg st="1" end="1"/>
                                            </p:txEl>
                                          </p:spTgt>
                                        </p:tgtEl>
                                        <p:attrNameLst>
                                          <p:attrName>style.visibility</p:attrName>
                                        </p:attrNameLst>
                                      </p:cBhvr>
                                      <p:to>
                                        <p:strVal val="visible"/>
                                      </p:to>
                                    </p:set>
                                    <p:anim calcmode="lin" valueType="num">
                                      <p:cBhvr>
                                        <p:cTn id="7" dur="1000" fill="hold"/>
                                        <p:tgtEl>
                                          <p:spTgt spid="942">
                                            <p:txEl>
                                              <p:pRg st="1" end="1"/>
                                            </p:txEl>
                                          </p:spTgt>
                                        </p:tgtEl>
                                        <p:attrNameLst>
                                          <p:attrName>ppt_x</p:attrName>
                                        </p:attrNameLst>
                                      </p:cBhvr>
                                      <p:tavLst>
                                        <p:tav tm="0">
                                          <p:val>
                                            <p:strVal val="#ppt_x"/>
                                          </p:val>
                                        </p:tav>
                                        <p:tav tm="100000">
                                          <p:val>
                                            <p:strVal val="#ppt_x"/>
                                          </p:val>
                                        </p:tav>
                                      </p:tavLst>
                                    </p:anim>
                                    <p:anim calcmode="lin" valueType="num">
                                      <p:cBhvr>
                                        <p:cTn id="8" dur="1000" fill="hold"/>
                                        <p:tgtEl>
                                          <p:spTgt spid="9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4" presetID="2" grpId="1" fill="hold">
                                  <p:stCondLst>
                                    <p:cond delay="0"/>
                                  </p:stCondLst>
                                  <p:iterate type="el" backwards="0">
                                    <p:tmAbs val="0"/>
                                  </p:iterate>
                                  <p:childTnLst>
                                    <p:set>
                                      <p:cBhvr>
                                        <p:cTn id="12" fill="hold"/>
                                        <p:tgtEl>
                                          <p:spTgt spid="942">
                                            <p:txEl>
                                              <p:pRg st="2" end="2"/>
                                            </p:txEl>
                                          </p:spTgt>
                                        </p:tgtEl>
                                        <p:attrNameLst>
                                          <p:attrName>style.visibility</p:attrName>
                                        </p:attrNameLst>
                                      </p:cBhvr>
                                      <p:to>
                                        <p:strVal val="visible"/>
                                      </p:to>
                                    </p:set>
                                    <p:anim calcmode="lin" valueType="num">
                                      <p:cBhvr>
                                        <p:cTn id="13" dur="1000" fill="hold"/>
                                        <p:tgtEl>
                                          <p:spTgt spid="942">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94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4" presetID="2" grpId="1" fill="hold">
                                  <p:stCondLst>
                                    <p:cond delay="0"/>
                                  </p:stCondLst>
                                  <p:iterate type="el" backwards="0">
                                    <p:tmAbs val="0"/>
                                  </p:iterate>
                                  <p:childTnLst>
                                    <p:set>
                                      <p:cBhvr>
                                        <p:cTn id="18" fill="hold"/>
                                        <p:tgtEl>
                                          <p:spTgt spid="942">
                                            <p:txEl>
                                              <p:pRg st="3" end="3"/>
                                            </p:txEl>
                                          </p:spTgt>
                                        </p:tgtEl>
                                        <p:attrNameLst>
                                          <p:attrName>style.visibility</p:attrName>
                                        </p:attrNameLst>
                                      </p:cBhvr>
                                      <p:to>
                                        <p:strVal val="visible"/>
                                      </p:to>
                                    </p:set>
                                    <p:anim calcmode="lin" valueType="num">
                                      <p:cBhvr>
                                        <p:cTn id="19" dur="1000" fill="hold"/>
                                        <p:tgtEl>
                                          <p:spTgt spid="942">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94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4" presetID="2" grpId="1" fill="hold">
                                  <p:stCondLst>
                                    <p:cond delay="0"/>
                                  </p:stCondLst>
                                  <p:iterate type="el" backwards="0">
                                    <p:tmAbs val="0"/>
                                  </p:iterate>
                                  <p:childTnLst>
                                    <p:set>
                                      <p:cBhvr>
                                        <p:cTn id="24" fill="hold"/>
                                        <p:tgtEl>
                                          <p:spTgt spid="942">
                                            <p:txEl>
                                              <p:pRg st="4" end="4"/>
                                            </p:txEl>
                                          </p:spTgt>
                                        </p:tgtEl>
                                        <p:attrNameLst>
                                          <p:attrName>style.visibility</p:attrName>
                                        </p:attrNameLst>
                                      </p:cBhvr>
                                      <p:to>
                                        <p:strVal val="visible"/>
                                      </p:to>
                                    </p:set>
                                    <p:anim calcmode="lin" valueType="num">
                                      <p:cBhvr>
                                        <p:cTn id="25" dur="1000" fill="hold"/>
                                        <p:tgtEl>
                                          <p:spTgt spid="942">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94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942"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44" name="Shape 256"/>
          <p:cNvSpPr txBox="1"/>
          <p:nvPr>
            <p:ph type="sldNum" sz="quarter" idx="4294967295"/>
          </p:nvPr>
        </p:nvSpPr>
        <p:spPr>
          <a:xfrm>
            <a:off x="11696699" y="6560818"/>
            <a:ext cx="127001" cy="127001"/>
          </a:xfrm>
          <a:prstGeom prst="rect">
            <a:avLst/>
          </a:prstGeom>
          <a:extLst>
            <a:ext uri="{C572A759-6A51-4108-AA02-DFA0A04FC94B}">
              <ma14:wrappingTextBoxFlag xmlns:ma14="http://schemas.microsoft.com/office/mac/drawingml/2011/main" val="1"/>
            </a:ext>
          </a:extLst>
        </p:spPr>
        <p:txBody>
          <a:bodyPr lIns="0" tIns="0" rIns="0" bIns="0"/>
          <a:lstStyle>
            <a:lvl1pPr>
              <a:defRPr sz="900">
                <a:latin typeface="Trebuchet MS"/>
                <a:ea typeface="Trebuchet MS"/>
                <a:cs typeface="Trebuchet MS"/>
                <a:sym typeface="Trebuchet MS"/>
              </a:defRPr>
            </a:lvl1pPr>
          </a:lstStyle>
          <a:p>
            <a:pPr/>
            <a:fld id="{86CB4B4D-7CA3-9044-876B-883B54F8677D}" type="slidenum"/>
          </a:p>
        </p:txBody>
      </p:sp>
      <p:sp>
        <p:nvSpPr>
          <p:cNvPr id="945" name="Shape 257"/>
          <p:cNvSpPr txBox="1"/>
          <p:nvPr>
            <p:ph type="body" sz="quarter" idx="4294967295"/>
          </p:nvPr>
        </p:nvSpPr>
        <p:spPr>
          <a:xfrm>
            <a:off x="850614" y="2371132"/>
            <a:ext cx="5478610" cy="2696330"/>
          </a:xfrm>
          <a:prstGeom prst="rect">
            <a:avLst/>
          </a:prstGeom>
        </p:spPr>
        <p:txBody>
          <a:bodyPr/>
          <a:lstStyle/>
          <a:p>
            <a:pPr marL="263892" indent="-263892" defTabSz="859536">
              <a:spcBef>
                <a:spcPts val="900"/>
              </a:spcBef>
              <a:buSzPct val="100000"/>
              <a:buFontTx/>
              <a:defRPr sz="2600">
                <a:solidFill>
                  <a:srgbClr val="003B41"/>
                </a:solidFill>
                <a:latin typeface="Klint Pro Regular"/>
                <a:ea typeface="Klint Pro Regular"/>
                <a:cs typeface="Klint Pro Regular"/>
                <a:sym typeface="Klint Pro Regular"/>
              </a:defRPr>
            </a:pPr>
            <a:r>
              <a:t>Der er altså tale om informationer, </a:t>
            </a:r>
            <a:br/>
            <a:r>
              <a:t>som vi oplyser, når vi handler på nettet, logger på netbank, bruger sociale medier eller på anden måde interagerer med andre.</a:t>
            </a:r>
          </a:p>
        </p:txBody>
      </p:sp>
      <p:sp>
        <p:nvSpPr>
          <p:cNvPr id="946" name="Shape 258"/>
          <p:cNvSpPr txBox="1"/>
          <p:nvPr/>
        </p:nvSpPr>
        <p:spPr>
          <a:xfrm>
            <a:off x="6778801" y="2432011"/>
            <a:ext cx="4448284" cy="224930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marL="240631" indent="-240631" defTabSz="914400">
              <a:lnSpc>
                <a:spcPct val="120000"/>
              </a:lnSpc>
              <a:spcBef>
                <a:spcPts val="1000"/>
              </a:spcBef>
              <a:buSzPct val="100000"/>
              <a:buChar char="•"/>
              <a:defRPr sz="2500">
                <a:solidFill>
                  <a:srgbClr val="003B41"/>
                </a:solidFill>
                <a:latin typeface="Klint Pro Regular"/>
                <a:ea typeface="Klint Pro Regular"/>
                <a:cs typeface="Klint Pro Regular"/>
                <a:sym typeface="Klint Pro Regular"/>
              </a:defRPr>
            </a:pPr>
            <a:r>
              <a:t>Hvilke oplysninger du har givet til personer eller virksomheder gennem tiden, kan det være svært at huske </a:t>
            </a:r>
            <a:br/>
            <a:r>
              <a:t>og gennemskue!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945">
                                            <p:bg/>
                                          </p:spTgt>
                                        </p:tgtEl>
                                        <p:attrNameLst>
                                          <p:attrName>style.visibility</p:attrName>
                                        </p:attrNameLst>
                                      </p:cBhvr>
                                      <p:to>
                                        <p:strVal val="visible"/>
                                      </p:to>
                                    </p:set>
                                    <p:animEffect filter="fade" transition="in">
                                      <p:cBhvr>
                                        <p:cTn id="7" dur="500"/>
                                        <p:tgtEl>
                                          <p:spTgt spid="945">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945">
                                            <p:txEl>
                                              <p:pRg st="0" end="0"/>
                                            </p:txEl>
                                          </p:spTgt>
                                        </p:tgtEl>
                                        <p:attrNameLst>
                                          <p:attrName>style.visibility</p:attrName>
                                        </p:attrNameLst>
                                      </p:cBhvr>
                                      <p:to>
                                        <p:strVal val="visible"/>
                                      </p:to>
                                    </p:set>
                                    <p:animEffect filter="fade" transition="in">
                                      <p:cBhvr>
                                        <p:cTn id="10" dur="500"/>
                                        <p:tgtEl>
                                          <p:spTgt spid="945">
                                            <p:txEl>
                                              <p:pRg st="0" end="0"/>
                                            </p:txEl>
                                          </p:spTgt>
                                        </p:tgtEl>
                                      </p:cBhvr>
                                    </p:animEffect>
                                  </p:childTnLst>
                                </p:cTn>
                              </p:par>
                            </p:childTnLst>
                          </p:cTn>
                        </p:par>
                        <p:par>
                          <p:cTn id="11" fill="hold">
                            <p:stCondLst>
                              <p:cond delay="500"/>
                            </p:stCondLst>
                            <p:childTnLst>
                              <p:par>
                                <p:cTn id="12" presetClass="entr" nodeType="afterEffect" presetID="10" grpId="2" fill="hold">
                                  <p:stCondLst>
                                    <p:cond delay="0"/>
                                  </p:stCondLst>
                                  <p:iterate type="el" backwards="0">
                                    <p:tmAbs val="0"/>
                                  </p:iterate>
                                  <p:childTnLst>
                                    <p:set>
                                      <p:cBhvr>
                                        <p:cTn id="13" fill="hold"/>
                                        <p:tgtEl>
                                          <p:spTgt spid="946">
                                            <p:bg/>
                                          </p:spTgt>
                                        </p:tgtEl>
                                        <p:attrNameLst>
                                          <p:attrName>style.visibility</p:attrName>
                                        </p:attrNameLst>
                                      </p:cBhvr>
                                      <p:to>
                                        <p:strVal val="visible"/>
                                      </p:to>
                                    </p:set>
                                    <p:animEffect filter="fade" transition="in">
                                      <p:cBhvr>
                                        <p:cTn id="14" dur="500"/>
                                        <p:tgtEl>
                                          <p:spTgt spid="946">
                                            <p:bg/>
                                          </p:spTgt>
                                        </p:tgtEl>
                                      </p:cBhvr>
                                    </p:animEffect>
                                  </p:childTnLst>
                                </p:cTn>
                              </p:par>
                              <p:par>
                                <p:cTn id="15" presetClass="entr" nodeType="withEffect" presetSubtype="0" presetID="10" grpId="2" fill="hold">
                                  <p:stCondLst>
                                    <p:cond delay="0"/>
                                  </p:stCondLst>
                                  <p:iterate type="el" backwards="0">
                                    <p:tmAbs val="0"/>
                                  </p:iterate>
                                  <p:childTnLst>
                                    <p:set>
                                      <p:cBhvr>
                                        <p:cTn id="16" fill="hold"/>
                                        <p:tgtEl>
                                          <p:spTgt spid="946">
                                            <p:txEl>
                                              <p:pRg st="0" end="0"/>
                                            </p:txEl>
                                          </p:spTgt>
                                        </p:tgtEl>
                                        <p:attrNameLst>
                                          <p:attrName>style.visibility</p:attrName>
                                        </p:attrNameLst>
                                      </p:cBhvr>
                                      <p:to>
                                        <p:strVal val="visible"/>
                                      </p:to>
                                    </p:set>
                                    <p:animEffect filter="fade" transition="in">
                                      <p:cBhvr>
                                        <p:cTn id="17" dur="500"/>
                                        <p:tgtEl>
                                          <p:spTgt spid="946">
                                            <p:txEl>
                                              <p:pRg st="0" end="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45" grpId="1"/>
      <p:bldP build="p" bldLvl="5" animBg="1" rev="0" advAuto="0" spid="946" grpId="2"/>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48" name="Shape 260"/>
          <p:cNvSpPr txBox="1"/>
          <p:nvPr>
            <p:ph type="sldNum" sz="quarter" idx="4294967295"/>
          </p:nvPr>
        </p:nvSpPr>
        <p:spPr>
          <a:xfrm>
            <a:off x="11696699" y="6560818"/>
            <a:ext cx="127001" cy="127001"/>
          </a:xfrm>
          <a:prstGeom prst="rect">
            <a:avLst/>
          </a:prstGeom>
          <a:extLst>
            <a:ext uri="{C572A759-6A51-4108-AA02-DFA0A04FC94B}">
              <ma14:wrappingTextBoxFlag xmlns:ma14="http://schemas.microsoft.com/office/mac/drawingml/2011/main" val="1"/>
            </a:ext>
          </a:extLst>
        </p:spPr>
        <p:txBody>
          <a:bodyPr lIns="0" tIns="0" rIns="0" bIns="0"/>
          <a:lstStyle>
            <a:lvl1pPr>
              <a:defRPr sz="900">
                <a:latin typeface="Trebuchet MS"/>
                <a:ea typeface="Trebuchet MS"/>
                <a:cs typeface="Trebuchet MS"/>
                <a:sym typeface="Trebuchet MS"/>
              </a:defRPr>
            </a:lvl1pPr>
          </a:lstStyle>
          <a:p>
            <a:pPr/>
            <a:fld id="{86CB4B4D-7CA3-9044-876B-883B54F8677D}" type="slidenum"/>
          </a:p>
        </p:txBody>
      </p:sp>
      <p:sp>
        <p:nvSpPr>
          <p:cNvPr id="949" name="Shape 261"/>
          <p:cNvSpPr txBox="1"/>
          <p:nvPr>
            <p:ph type="body" sz="quarter" idx="4294967295"/>
          </p:nvPr>
        </p:nvSpPr>
        <p:spPr>
          <a:xfrm>
            <a:off x="1053434" y="2371132"/>
            <a:ext cx="4756377" cy="2223849"/>
          </a:xfrm>
          <a:prstGeom prst="rect">
            <a:avLst/>
          </a:prstGeom>
        </p:spPr>
        <p:txBody>
          <a:bodyPr/>
          <a:lstStyle>
            <a:lvl1pPr marL="202129" indent="-202129" defTabSz="658368">
              <a:spcBef>
                <a:spcPts val="700"/>
              </a:spcBef>
              <a:buSzPct val="100000"/>
              <a:buFontTx/>
              <a:defRPr sz="2000">
                <a:solidFill>
                  <a:srgbClr val="003B41"/>
                </a:solidFill>
                <a:latin typeface="Klint Pro Regular"/>
                <a:ea typeface="Klint Pro Regular"/>
                <a:cs typeface="Klint Pro Regular"/>
                <a:sym typeface="Klint Pro Regular"/>
              </a:defRPr>
            </a:lvl1pPr>
          </a:lstStyle>
          <a:p>
            <a:pPr/>
            <a:r>
              <a:t>Databeskyttelsesloven skal derfor give dig bedre kontrol over dine egne oplysninger. Samtidig skal virksomhederne have bedre styr på, hvordan de behandler og opbevarer dine personlige oplysninger.</a:t>
            </a:r>
          </a:p>
        </p:txBody>
      </p:sp>
      <p:sp>
        <p:nvSpPr>
          <p:cNvPr id="950" name="Shape 262"/>
          <p:cNvSpPr txBox="1"/>
          <p:nvPr/>
        </p:nvSpPr>
        <p:spPr>
          <a:xfrm>
            <a:off x="6373972" y="2364495"/>
            <a:ext cx="4764595" cy="294988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lvl1pPr marL="196514" indent="-196514" defTabSz="640079">
              <a:lnSpc>
                <a:spcPct val="120000"/>
              </a:lnSpc>
              <a:spcBef>
                <a:spcPts val="700"/>
              </a:spcBef>
              <a:buSzPct val="100000"/>
              <a:buChar char="•"/>
              <a:defRPr sz="1900">
                <a:solidFill>
                  <a:srgbClr val="003B41"/>
                </a:solidFill>
                <a:latin typeface="Klint Pro Regular"/>
                <a:ea typeface="Klint Pro Regular"/>
                <a:cs typeface="Klint Pro Regular"/>
                <a:sym typeface="Klint Pro Regular"/>
              </a:defRPr>
            </a:lvl1pPr>
          </a:lstStyle>
          <a:p>
            <a:pPr/>
            <a:r>
              <a:t>Databeskyttelsesloven slår fast, hvordan virksomhederne skal beskytte og behandle dine personlige oplysninger. På den måde gør loven det klart, hvad du har af rettigheder. Den siger også, hvad du skal forvente og kræve af en virksomhed eller myndighed, som indsamler oplysninger om dig.</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949">
                                            <p:bg/>
                                          </p:spTgt>
                                        </p:tgtEl>
                                        <p:attrNameLst>
                                          <p:attrName>style.visibility</p:attrName>
                                        </p:attrNameLst>
                                      </p:cBhvr>
                                      <p:to>
                                        <p:strVal val="visible"/>
                                      </p:to>
                                    </p:set>
                                    <p:animEffect filter="fade" transition="in">
                                      <p:cBhvr>
                                        <p:cTn id="7" dur="500"/>
                                        <p:tgtEl>
                                          <p:spTgt spid="949">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949">
                                            <p:txEl>
                                              <p:pRg st="0" end="0"/>
                                            </p:txEl>
                                          </p:spTgt>
                                        </p:tgtEl>
                                        <p:attrNameLst>
                                          <p:attrName>style.visibility</p:attrName>
                                        </p:attrNameLst>
                                      </p:cBhvr>
                                      <p:to>
                                        <p:strVal val="visible"/>
                                      </p:to>
                                    </p:set>
                                    <p:animEffect filter="fade" transition="in">
                                      <p:cBhvr>
                                        <p:cTn id="10" dur="500"/>
                                        <p:tgtEl>
                                          <p:spTgt spid="949">
                                            <p:txEl>
                                              <p:pRg st="0" end="0"/>
                                            </p:txEl>
                                          </p:spTgt>
                                        </p:tgtEl>
                                      </p:cBhvr>
                                    </p:animEffect>
                                  </p:childTnLst>
                                </p:cTn>
                              </p:par>
                            </p:childTnLst>
                          </p:cTn>
                        </p:par>
                        <p:par>
                          <p:cTn id="11" fill="hold">
                            <p:stCondLst>
                              <p:cond delay="500"/>
                            </p:stCondLst>
                            <p:childTnLst>
                              <p:par>
                                <p:cTn id="12" presetClass="entr" nodeType="afterEffect" presetID="10" grpId="2" fill="hold">
                                  <p:stCondLst>
                                    <p:cond delay="0"/>
                                  </p:stCondLst>
                                  <p:iterate type="el" backwards="0">
                                    <p:tmAbs val="0"/>
                                  </p:iterate>
                                  <p:childTnLst>
                                    <p:set>
                                      <p:cBhvr>
                                        <p:cTn id="13" fill="hold"/>
                                        <p:tgtEl>
                                          <p:spTgt spid="950">
                                            <p:bg/>
                                          </p:spTgt>
                                        </p:tgtEl>
                                        <p:attrNameLst>
                                          <p:attrName>style.visibility</p:attrName>
                                        </p:attrNameLst>
                                      </p:cBhvr>
                                      <p:to>
                                        <p:strVal val="visible"/>
                                      </p:to>
                                    </p:set>
                                    <p:animEffect filter="fade" transition="in">
                                      <p:cBhvr>
                                        <p:cTn id="14" dur="500"/>
                                        <p:tgtEl>
                                          <p:spTgt spid="950">
                                            <p:bg/>
                                          </p:spTgt>
                                        </p:tgtEl>
                                      </p:cBhvr>
                                    </p:animEffect>
                                  </p:childTnLst>
                                </p:cTn>
                              </p:par>
                              <p:par>
                                <p:cTn id="15" presetClass="entr" nodeType="withEffect" presetSubtype="0" presetID="10" grpId="2" fill="hold">
                                  <p:stCondLst>
                                    <p:cond delay="0"/>
                                  </p:stCondLst>
                                  <p:iterate type="el" backwards="0">
                                    <p:tmAbs val="0"/>
                                  </p:iterate>
                                  <p:childTnLst>
                                    <p:set>
                                      <p:cBhvr>
                                        <p:cTn id="16" fill="hold"/>
                                        <p:tgtEl>
                                          <p:spTgt spid="950">
                                            <p:txEl>
                                              <p:pRg st="0" end="0"/>
                                            </p:txEl>
                                          </p:spTgt>
                                        </p:tgtEl>
                                        <p:attrNameLst>
                                          <p:attrName>style.visibility</p:attrName>
                                        </p:attrNameLst>
                                      </p:cBhvr>
                                      <p:to>
                                        <p:strVal val="visible"/>
                                      </p:to>
                                    </p:set>
                                    <p:animEffect filter="fade" transition="in">
                                      <p:cBhvr>
                                        <p:cTn id="17" dur="500"/>
                                        <p:tgtEl>
                                          <p:spTgt spid="950">
                                            <p:txEl>
                                              <p:pRg st="0" end="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49" grpId="1"/>
      <p:bldP build="p" bldLvl="5" animBg="1" rev="0" advAuto="0" spid="950" grpId="2"/>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2" name="Shape 264"/>
          <p:cNvSpPr txBox="1"/>
          <p:nvPr>
            <p:ph type="title"/>
          </p:nvPr>
        </p:nvSpPr>
        <p:spPr>
          <a:xfrm>
            <a:off x="1066800" y="-17365"/>
            <a:ext cx="10058400" cy="1737362"/>
          </a:xfrm>
          <a:prstGeom prst="rect">
            <a:avLst/>
          </a:prstGeom>
        </p:spPr>
        <p:txBody>
          <a:bodyPr/>
          <a:lstStyle>
            <a:lvl1pPr>
              <a:defRPr spc="-100"/>
            </a:lvl1pPr>
          </a:lstStyle>
          <a:p>
            <a:pPr/>
            <a:r>
              <a:t>GDPR giver dig blandt andet</a:t>
            </a:r>
          </a:p>
        </p:txBody>
      </p:sp>
      <p:sp>
        <p:nvSpPr>
          <p:cNvPr id="953" name="Shape 265"/>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54" name="Shape 266"/>
          <p:cNvSpPr txBox="1"/>
          <p:nvPr>
            <p:ph type="body" sz="half" idx="1"/>
          </p:nvPr>
        </p:nvSpPr>
        <p:spPr>
          <a:xfrm>
            <a:off x="2271264" y="2637807"/>
            <a:ext cx="7649472" cy="3628773"/>
          </a:xfrm>
          <a:prstGeom prst="rect">
            <a:avLst/>
          </a:prstGeom>
        </p:spPr>
        <p:txBody>
          <a:bodyPr anchor="t"/>
          <a:lstStyle/>
          <a:p>
            <a:pPr marL="170445" indent="-170445">
              <a:lnSpc>
                <a:spcPct val="110000"/>
              </a:lnSpc>
              <a:spcBef>
                <a:spcPts val="1000"/>
              </a:spcBef>
              <a:buSzPct val="100000"/>
              <a:buChar char="•"/>
              <a:defRPr cap="none" sz="1700">
                <a:solidFill>
                  <a:srgbClr val="003B41"/>
                </a:solidFill>
              </a:defRPr>
            </a:pPr>
            <a:r>
              <a:t>Retten til at vide (i et klart og forståeligt sprog), hvad dine personlige oplysninger bliver brugt til.</a:t>
            </a:r>
          </a:p>
          <a:p>
            <a:pPr>
              <a:lnSpc>
                <a:spcPct val="110000"/>
              </a:lnSpc>
              <a:spcBef>
                <a:spcPts val="1000"/>
              </a:spcBef>
              <a:defRPr cap="none" sz="1700">
                <a:solidFill>
                  <a:srgbClr val="003B41"/>
                </a:solidFill>
              </a:defRPr>
            </a:pPr>
          </a:p>
          <a:p>
            <a:pPr marL="170445" indent="-170445">
              <a:lnSpc>
                <a:spcPct val="110000"/>
              </a:lnSpc>
              <a:spcBef>
                <a:spcPts val="1000"/>
              </a:spcBef>
              <a:buSzPct val="100000"/>
              <a:buChar char="•"/>
              <a:defRPr cap="none" sz="1700">
                <a:solidFill>
                  <a:srgbClr val="003B41"/>
                </a:solidFill>
              </a:defRPr>
            </a:pPr>
            <a:r>
              <a:t>Ret til gratis at få udleveret alle de oplysninger, en virksomhed har om dig.</a:t>
            </a:r>
          </a:p>
          <a:p>
            <a:pPr>
              <a:lnSpc>
                <a:spcPct val="110000"/>
              </a:lnSpc>
              <a:spcBef>
                <a:spcPts val="1000"/>
              </a:spcBef>
              <a:defRPr cap="none" sz="1700">
                <a:solidFill>
                  <a:srgbClr val="003B41"/>
                </a:solidFill>
              </a:defRPr>
            </a:pPr>
          </a:p>
          <a:p>
            <a:pPr marL="170445" indent="-170445">
              <a:lnSpc>
                <a:spcPct val="110000"/>
              </a:lnSpc>
              <a:spcBef>
                <a:spcPts val="1000"/>
              </a:spcBef>
              <a:buSzPct val="100000"/>
              <a:buChar char="•"/>
              <a:defRPr cap="none" sz="1700">
                <a:solidFill>
                  <a:srgbClr val="003B41"/>
                </a:solidFill>
              </a:defRPr>
            </a:pPr>
            <a:r>
              <a:t>Ret til at sige nej til direkte markedsføring. Det betyder, at hvis du har købt en flybillet på nettet, kan du efterfølgende sige nej til at modtage reklamer relateret til dit køb via sociale medier.</a:t>
            </a:r>
          </a:p>
          <a:p>
            <a:pPr>
              <a:lnSpc>
                <a:spcPct val="110000"/>
              </a:lnSpc>
              <a:spcBef>
                <a:spcPts val="1000"/>
              </a:spcBef>
              <a:defRPr cap="none" sz="1700">
                <a:solidFill>
                  <a:srgbClr val="003B41"/>
                </a:solidFill>
              </a:defRPr>
            </a:pPr>
          </a:p>
          <a:p>
            <a:pPr marL="170445" indent="-170445">
              <a:lnSpc>
                <a:spcPct val="110000"/>
              </a:lnSpc>
              <a:spcBef>
                <a:spcPts val="1000"/>
              </a:spcBef>
              <a:buSzPct val="100000"/>
              <a:buChar char="•"/>
              <a:defRPr cap="none" sz="1700">
                <a:solidFill>
                  <a:srgbClr val="003B41"/>
                </a:solidFill>
              </a:defRPr>
            </a:pPr>
            <a:r>
              <a:t>Ret til at få ændret fejl i dine oplysninger.</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954">
                                            <p:bg/>
                                          </p:spTgt>
                                        </p:tgtEl>
                                        <p:attrNameLst>
                                          <p:attrName>style.visibility</p:attrName>
                                        </p:attrNameLst>
                                      </p:cBhvr>
                                      <p:to>
                                        <p:strVal val="visible"/>
                                      </p:to>
                                    </p:set>
                                    <p:animEffect filter="fade" transition="in">
                                      <p:cBhvr>
                                        <p:cTn id="7" dur="750"/>
                                        <p:tgtEl>
                                          <p:spTgt spid="954">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954">
                                            <p:txEl>
                                              <p:pRg st="0" end="0"/>
                                            </p:txEl>
                                          </p:spTgt>
                                        </p:tgtEl>
                                        <p:attrNameLst>
                                          <p:attrName>style.visibility</p:attrName>
                                        </p:attrNameLst>
                                      </p:cBhvr>
                                      <p:to>
                                        <p:strVal val="visible"/>
                                      </p:to>
                                    </p:set>
                                    <p:animEffect filter="fade" transition="in">
                                      <p:cBhvr>
                                        <p:cTn id="10" dur="750"/>
                                        <p:tgtEl>
                                          <p:spTgt spid="954">
                                            <p:txEl>
                                              <p:pRg st="0" end="0"/>
                                            </p:txEl>
                                          </p:spTgt>
                                        </p:tgtEl>
                                      </p:cBhvr>
                                    </p:animEffect>
                                  </p:childTnLst>
                                </p:cTn>
                              </p:par>
                            </p:childTnLst>
                          </p:cTn>
                        </p:par>
                        <p:par>
                          <p:cTn id="11" fill="hold">
                            <p:stCondLst>
                              <p:cond delay="750"/>
                            </p:stCondLst>
                            <p:childTnLst>
                              <p:par>
                                <p:cTn id="12" presetClass="entr" nodeType="afterEffect" presetID="10" grpId="1" fill="hold">
                                  <p:stCondLst>
                                    <p:cond delay="0"/>
                                  </p:stCondLst>
                                  <p:iterate type="el" backwards="0">
                                    <p:tmAbs val="0"/>
                                  </p:iterate>
                                  <p:childTnLst>
                                    <p:set>
                                      <p:cBhvr>
                                        <p:cTn id="13" fill="hold"/>
                                        <p:tgtEl>
                                          <p:spTgt spid="954">
                                            <p:txEl>
                                              <p:pRg st="1" end="1"/>
                                            </p:txEl>
                                          </p:spTgt>
                                        </p:tgtEl>
                                        <p:attrNameLst>
                                          <p:attrName>style.visibility</p:attrName>
                                        </p:attrNameLst>
                                      </p:cBhvr>
                                      <p:to>
                                        <p:strVal val="visible"/>
                                      </p:to>
                                    </p:set>
                                    <p:animEffect filter="fade" transition="in">
                                      <p:cBhvr>
                                        <p:cTn id="14" dur="750"/>
                                        <p:tgtEl>
                                          <p:spTgt spid="95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10" grpId="1" fill="hold">
                                  <p:stCondLst>
                                    <p:cond delay="0"/>
                                  </p:stCondLst>
                                  <p:iterate type="el" backwards="0">
                                    <p:tmAbs val="0"/>
                                  </p:iterate>
                                  <p:childTnLst>
                                    <p:set>
                                      <p:cBhvr>
                                        <p:cTn id="18" fill="hold"/>
                                        <p:tgtEl>
                                          <p:spTgt spid="954">
                                            <p:txEl>
                                              <p:pRg st="2" end="2"/>
                                            </p:txEl>
                                          </p:spTgt>
                                        </p:tgtEl>
                                        <p:attrNameLst>
                                          <p:attrName>style.visibility</p:attrName>
                                        </p:attrNameLst>
                                      </p:cBhvr>
                                      <p:to>
                                        <p:strVal val="visible"/>
                                      </p:to>
                                    </p:set>
                                    <p:animEffect filter="fade" transition="in">
                                      <p:cBhvr>
                                        <p:cTn id="19" dur="750"/>
                                        <p:tgtEl>
                                          <p:spTgt spid="954">
                                            <p:txEl>
                                              <p:pRg st="2" end="2"/>
                                            </p:txEl>
                                          </p:spTgt>
                                        </p:tgtEl>
                                      </p:cBhvr>
                                    </p:animEffect>
                                  </p:childTnLst>
                                </p:cTn>
                              </p:par>
                            </p:childTnLst>
                          </p:cTn>
                        </p:par>
                        <p:par>
                          <p:cTn id="20" fill="hold">
                            <p:stCondLst>
                              <p:cond delay="750"/>
                            </p:stCondLst>
                            <p:childTnLst>
                              <p:par>
                                <p:cTn id="21" presetClass="entr" nodeType="afterEffect" presetID="10" grpId="1" fill="hold">
                                  <p:stCondLst>
                                    <p:cond delay="0"/>
                                  </p:stCondLst>
                                  <p:iterate type="el" backwards="0">
                                    <p:tmAbs val="0"/>
                                  </p:iterate>
                                  <p:childTnLst>
                                    <p:set>
                                      <p:cBhvr>
                                        <p:cTn id="22" fill="hold"/>
                                        <p:tgtEl>
                                          <p:spTgt spid="954">
                                            <p:txEl>
                                              <p:pRg st="3" end="3"/>
                                            </p:txEl>
                                          </p:spTgt>
                                        </p:tgtEl>
                                        <p:attrNameLst>
                                          <p:attrName>style.visibility</p:attrName>
                                        </p:attrNameLst>
                                      </p:cBhvr>
                                      <p:to>
                                        <p:strVal val="visible"/>
                                      </p:to>
                                    </p:set>
                                    <p:animEffect filter="fade" transition="in">
                                      <p:cBhvr>
                                        <p:cTn id="23" dur="750"/>
                                        <p:tgtEl>
                                          <p:spTgt spid="954">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Class="entr" nodeType="clickEffect" presetID="10" grpId="1" fill="hold">
                                  <p:stCondLst>
                                    <p:cond delay="0"/>
                                  </p:stCondLst>
                                  <p:iterate type="el" backwards="0">
                                    <p:tmAbs val="0"/>
                                  </p:iterate>
                                  <p:childTnLst>
                                    <p:set>
                                      <p:cBhvr>
                                        <p:cTn id="27" fill="hold"/>
                                        <p:tgtEl>
                                          <p:spTgt spid="954">
                                            <p:txEl>
                                              <p:pRg st="4" end="4"/>
                                            </p:txEl>
                                          </p:spTgt>
                                        </p:tgtEl>
                                        <p:attrNameLst>
                                          <p:attrName>style.visibility</p:attrName>
                                        </p:attrNameLst>
                                      </p:cBhvr>
                                      <p:to>
                                        <p:strVal val="visible"/>
                                      </p:to>
                                    </p:set>
                                    <p:animEffect filter="fade" transition="in">
                                      <p:cBhvr>
                                        <p:cTn id="28" dur="750"/>
                                        <p:tgtEl>
                                          <p:spTgt spid="954">
                                            <p:txEl>
                                              <p:pRg st="4" end="4"/>
                                            </p:txEl>
                                          </p:spTgt>
                                        </p:tgtEl>
                                      </p:cBhvr>
                                    </p:animEffect>
                                  </p:childTnLst>
                                </p:cTn>
                              </p:par>
                            </p:childTnLst>
                          </p:cTn>
                        </p:par>
                        <p:par>
                          <p:cTn id="29" fill="hold">
                            <p:stCondLst>
                              <p:cond delay="750"/>
                            </p:stCondLst>
                            <p:childTnLst>
                              <p:par>
                                <p:cTn id="30" presetClass="entr" nodeType="afterEffect" presetID="10" grpId="1" fill="hold">
                                  <p:stCondLst>
                                    <p:cond delay="0"/>
                                  </p:stCondLst>
                                  <p:iterate type="el" backwards="0">
                                    <p:tmAbs val="0"/>
                                  </p:iterate>
                                  <p:childTnLst>
                                    <p:set>
                                      <p:cBhvr>
                                        <p:cTn id="31" fill="hold"/>
                                        <p:tgtEl>
                                          <p:spTgt spid="954">
                                            <p:txEl>
                                              <p:pRg st="5" end="5"/>
                                            </p:txEl>
                                          </p:spTgt>
                                        </p:tgtEl>
                                        <p:attrNameLst>
                                          <p:attrName>style.visibility</p:attrName>
                                        </p:attrNameLst>
                                      </p:cBhvr>
                                      <p:to>
                                        <p:strVal val="visible"/>
                                      </p:to>
                                    </p:set>
                                    <p:animEffect filter="fade" transition="in">
                                      <p:cBhvr>
                                        <p:cTn id="32" dur="750"/>
                                        <p:tgtEl>
                                          <p:spTgt spid="95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Class="entr" nodeType="clickEffect" presetID="10" grpId="1" fill="hold">
                                  <p:stCondLst>
                                    <p:cond delay="0"/>
                                  </p:stCondLst>
                                  <p:iterate type="el" backwards="0">
                                    <p:tmAbs val="0"/>
                                  </p:iterate>
                                  <p:childTnLst>
                                    <p:set>
                                      <p:cBhvr>
                                        <p:cTn id="36" fill="hold"/>
                                        <p:tgtEl>
                                          <p:spTgt spid="954">
                                            <p:txEl>
                                              <p:pRg st="6" end="6"/>
                                            </p:txEl>
                                          </p:spTgt>
                                        </p:tgtEl>
                                        <p:attrNameLst>
                                          <p:attrName>style.visibility</p:attrName>
                                        </p:attrNameLst>
                                      </p:cBhvr>
                                      <p:to>
                                        <p:strVal val="visible"/>
                                      </p:to>
                                    </p:set>
                                    <p:animEffect filter="fade" transition="in">
                                      <p:cBhvr>
                                        <p:cTn id="37" dur="750"/>
                                        <p:tgtEl>
                                          <p:spTgt spid="954">
                                            <p:txEl>
                                              <p:pRg st="6" end="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54" grpId="1"/>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6" name="Shape 268"/>
          <p:cNvSpPr txBox="1"/>
          <p:nvPr>
            <p:ph type="title"/>
          </p:nvPr>
        </p:nvSpPr>
        <p:spPr>
          <a:xfrm>
            <a:off x="1066800" y="-17365"/>
            <a:ext cx="10058400" cy="1737362"/>
          </a:xfrm>
          <a:prstGeom prst="rect">
            <a:avLst/>
          </a:prstGeom>
        </p:spPr>
        <p:txBody>
          <a:bodyPr/>
          <a:lstStyle>
            <a:lvl1pPr>
              <a:defRPr spc="-100"/>
            </a:lvl1pPr>
          </a:lstStyle>
          <a:p>
            <a:pPr/>
            <a:r>
              <a:t>Har du fuld kontrol?</a:t>
            </a:r>
          </a:p>
        </p:txBody>
      </p:sp>
      <p:sp>
        <p:nvSpPr>
          <p:cNvPr id="957" name="Shape 269"/>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58" name="Shape 270"/>
          <p:cNvSpPr txBox="1"/>
          <p:nvPr/>
        </p:nvSpPr>
        <p:spPr>
          <a:xfrm>
            <a:off x="2313709" y="3139201"/>
            <a:ext cx="7564581" cy="225297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lnSpc>
                <a:spcPct val="120000"/>
              </a:lnSpc>
              <a:defRPr sz="3200">
                <a:solidFill>
                  <a:srgbClr val="003B41"/>
                </a:solidFill>
                <a:latin typeface="Klint Pro Regular"/>
                <a:ea typeface="Klint Pro Regular"/>
                <a:cs typeface="Klint Pro Regular"/>
                <a:sym typeface="Klint Pro Regular"/>
              </a:defRPr>
            </a:lvl1pPr>
          </a:lstStyle>
          <a:p>
            <a:pPr/>
            <a:r>
              <a:t>250 millioner mennesker i EU bruger hver dag internettet, og personlige oplysninger bliver delt mellem privatpersoner og virksomheder.</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958"/>
                                        </p:tgtEl>
                                        <p:attrNameLst>
                                          <p:attrName>style.visibility</p:attrName>
                                        </p:attrNameLst>
                                      </p:cBhvr>
                                      <p:to>
                                        <p:strVal val="visible"/>
                                      </p:to>
                                    </p:set>
                                    <p:animEffect filter="fade" transition="in">
                                      <p:cBhvr>
                                        <p:cTn id="7" dur="1000"/>
                                        <p:tgtEl>
                                          <p:spTgt spid="9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58" grpId="1"/>
    </p:bldLst>
  </p:timing>
</p:sld>
</file>

<file path=ppt/theme/theme1.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9ACD4C"/>
      </a:accent1>
      <a:accent2>
        <a:srgbClr val="FAA93A"/>
      </a:accent2>
      <a:accent3>
        <a:srgbClr val="D35940"/>
      </a:accent3>
      <a:accent4>
        <a:srgbClr val="B258D3"/>
      </a:accent4>
      <a:accent5>
        <a:srgbClr val="63A0CC"/>
      </a:accent5>
      <a:accent6>
        <a:srgbClr val="8AC4A7"/>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9ACD4C"/>
      </a:accent1>
      <a:accent2>
        <a:srgbClr val="FAA93A"/>
      </a:accent2>
      <a:accent3>
        <a:srgbClr val="D35940"/>
      </a:accent3>
      <a:accent4>
        <a:srgbClr val="B258D3"/>
      </a:accent4>
      <a:accent5>
        <a:srgbClr val="63A0CC"/>
      </a:accent5>
      <a:accent6>
        <a:srgbClr val="8AC4A7"/>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