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9"/>
    <p:sldMasterId id="2147483729" r:id="rId50"/>
    <p:sldMasterId id="2147483751" r:id="rId51"/>
  </p:sldMasterIdLst>
  <p:notesMasterIdLst>
    <p:notesMasterId r:id="rId53"/>
  </p:notesMasterIdLst>
  <p:handoutMasterIdLst>
    <p:handoutMasterId r:id="rId54"/>
  </p:handoutMasterIdLst>
  <p:sldIdLst>
    <p:sldId id="326" r:id="rId52"/>
  </p:sldIdLst>
  <p:sldSz cx="12188825" cy="6858000"/>
  <p:notesSz cx="6858000" cy="9144000"/>
  <p:defaultTextStyle>
    <a:defPPr>
      <a:defRPr lang="da-DK"/>
    </a:defPPr>
    <a:lvl1pPr marL="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1pPr>
    <a:lvl2pPr marL="48376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2pPr>
    <a:lvl3pPr marL="96752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3pPr>
    <a:lvl4pPr marL="145129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4pPr>
    <a:lvl5pPr marL="193505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5pPr>
    <a:lvl6pPr marL="241881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6pPr>
    <a:lvl7pPr marL="290258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7pPr>
    <a:lvl8pPr marL="338634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8pPr>
    <a:lvl9pPr marL="387010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8" userDrawn="1">
          <p15:clr>
            <a:srgbClr val="000000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1364" autoAdjust="0"/>
  </p:normalViewPr>
  <p:slideViewPr>
    <p:cSldViewPr snapToGrid="0" snapToObjects="1">
      <p:cViewPr varScale="1">
        <p:scale>
          <a:sx n="122" d="100"/>
          <a:sy n="122" d="100"/>
        </p:scale>
        <p:origin x="72" y="96"/>
      </p:cViewPr>
      <p:guideLst>
        <p:guide orient="horz" pos="898"/>
        <p:guide pos="3839"/>
      </p:guideLst>
    </p:cSldViewPr>
  </p:slideViewPr>
  <p:outlineViewPr>
    <p:cViewPr>
      <p:scale>
        <a:sx n="33" d="100"/>
        <a:sy n="33" d="100"/>
      </p:scale>
      <p:origin x="0" y="-2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92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slideMaster" Target="slideMasters/slideMaster2.xml"/><Relationship Id="rId55" Type="http://schemas.openxmlformats.org/officeDocument/2006/relationships/commentAuthors" Target="commentAuthor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customXml" Target="../customXml/item41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slideMaster" Target="slideMasters/slideMaster1.xml"/><Relationship Id="rId57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slide" Target="slides/slid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presProps" Target="presProps.xml"/><Relationship Id="rId8" Type="http://schemas.openxmlformats.org/officeDocument/2006/relationships/customXml" Target="../customXml/item8.xml"/><Relationship Id="rId51" Type="http://schemas.openxmlformats.org/officeDocument/2006/relationships/slideMaster" Target="slideMasters/slideMaster3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182F0D-E3A8-A8CD-238C-50F016CF4B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DE826C-95ED-E725-25BA-34C25522A8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78E0-315B-4878-9C03-39EFFF443586}" type="datetimeFigureOut">
              <a:rPr lang="da-DK" smtClean="0"/>
              <a:t>28-11-2023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377E9-2CB5-D79F-7DBB-9DC45C519F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8D94A-3C70-B0E2-388F-2B28B20A65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815AF-0E4F-4AB8-BDBD-106C32675DF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295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DCCB8CF4-8B7D-0347-B5F5-5630D5C5F925}" type="datetimeFigureOut">
              <a:rPr lang="da-DK" smtClean="0"/>
              <a:pPr/>
              <a:t>28-11-2023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D2B0507B-53A2-554C-AE98-86FCF7152BA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682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483763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967527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1451290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1935053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2418817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6pPr>
    <a:lvl7pPr marL="2902580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7pPr>
    <a:lvl8pPr marL="3386343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8pPr>
    <a:lvl9pPr marL="3870107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A0D8AEB2-77C7-E4F4-45B5-C9B6F048B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835422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98074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8" name="Logo DK">
            <a:extLst>
              <a:ext uri="{FF2B5EF4-FFF2-40B4-BE49-F238E27FC236}">
                <a16:creationId xmlns:a16="http://schemas.microsoft.com/office/drawing/2014/main" id="{9628144D-3A0C-BF0D-C4D4-16EB61AD5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563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43" name="Logo DK">
            <a:extLst>
              <a:ext uri="{FF2B5EF4-FFF2-40B4-BE49-F238E27FC236}">
                <a16:creationId xmlns:a16="http://schemas.microsoft.com/office/drawing/2014/main" id="{336371AC-8C68-17D5-84C2-CAAA96836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CAD4586-6E09-8384-4BAD-B9365557D689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4" name="FAst Placeholder 33">
            <a:extLst>
              <a:ext uri="{FF2B5EF4-FFF2-40B4-BE49-F238E27FC236}">
                <a16:creationId xmlns:a16="http://schemas.microsoft.com/office/drawing/2014/main" id="{7E7642C7-1A49-CA9A-2064-596C94452F63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3200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da-DK" dirty="0"/>
          </a:p>
        </p:txBody>
      </p:sp>
      <p:sp>
        <p:nvSpPr>
          <p:cNvPr id="5" name="Fast Placeholder 32">
            <a:extLst>
              <a:ext uri="{FF2B5EF4-FFF2-40B4-BE49-F238E27FC236}">
                <a16:creationId xmlns:a16="http://schemas.microsoft.com/office/drawing/2014/main" id="{464262D4-5ABD-FC6B-B369-5A6DEA3DA16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3200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408AFF8A-1F66-A173-053F-1AC2DDCD3CE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12000" y="5341030"/>
            <a:ext cx="5173200" cy="975644"/>
          </a:xfrm>
          <a:solidFill>
            <a:schemeClr val="accent4"/>
          </a:solidFill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79B4E4C-B579-4A99-B27E-F806CEEED8C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12000" y="3606376"/>
            <a:ext cx="5173200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AB95BAC-E5C1-740E-6FC8-CDA6CF922DF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2000" y="1887691"/>
            <a:ext cx="5173200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A0947-D395-63D9-0A87-6D1F23330090}"/>
              </a:ext>
            </a:extLst>
          </p:cNvPr>
          <p:cNvSpPr txBox="1"/>
          <p:nvPr userDrawn="1"/>
        </p:nvSpPr>
        <p:spPr>
          <a:xfrm>
            <a:off x="612000" y="1569621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Udfordring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2A1EB-EF5E-734D-CF8B-DFB3356D9700}"/>
              </a:ext>
            </a:extLst>
          </p:cNvPr>
          <p:cNvSpPr txBox="1"/>
          <p:nvPr userDrawn="1"/>
        </p:nvSpPr>
        <p:spPr>
          <a:xfrm>
            <a:off x="612000" y="3316806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Løsning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B359FC-85CB-3488-8474-4CEBE8438985}"/>
              </a:ext>
            </a:extLst>
          </p:cNvPr>
          <p:cNvSpPr txBox="1"/>
          <p:nvPr userDrawn="1"/>
        </p:nvSpPr>
        <p:spPr>
          <a:xfrm>
            <a:off x="612000" y="5039762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Effekt</a:t>
            </a:r>
          </a:p>
        </p:txBody>
      </p:sp>
    </p:spTree>
    <p:extLst>
      <p:ext uri="{BB962C8B-B14F-4D97-AF65-F5344CB8AC3E}">
        <p14:creationId xmlns:p14="http://schemas.microsoft.com/office/powerpoint/2010/main" val="324136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  <p15:guide id="3" orient="horz" pos="898" userDrawn="1">
          <p15:clr>
            <a:srgbClr val="F26B43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657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 userDrawn="1">
          <p15:clr>
            <a:srgbClr val="F26B43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9B045767-F0B6-6F96-5CBD-7E8E9159D6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1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 userDrawn="1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2830844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</p:spTree>
    <p:extLst>
      <p:ext uri="{BB962C8B-B14F-4D97-AF65-F5344CB8AC3E}">
        <p14:creationId xmlns:p14="http://schemas.microsoft.com/office/powerpoint/2010/main" val="1606234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7" name="Logo DK">
            <a:extLst>
              <a:ext uri="{FF2B5EF4-FFF2-40B4-BE49-F238E27FC236}">
                <a16:creationId xmlns:a16="http://schemas.microsoft.com/office/drawing/2014/main" id="{36EE0793-BC50-03BE-FD2E-5B60BC846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667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278A3498-8984-9B33-7E15-E49E214BF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23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1777D310-E5C3-D9A9-D26C-656660A295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2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B37D8-0C2C-4A37-30B1-F8EB644B34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5C350AF0-86ED-F187-AC3F-EE8E21824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75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28381137-1D10-99C4-2770-D091AC20F3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53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DD907-2E91-FCF1-1EBA-3F3753101D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en-GB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9C498A73-9CD5-CAA4-9D95-45437BF25A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788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5FB783D4-D92E-03EC-9876-9F70132670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11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FAACDBD5-4DF0-3E07-1FC5-C531543333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586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71611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EAC3A80-7D5A-66FE-4F83-B99CCF4C1B9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3600" y="5674407"/>
            <a:ext cx="12200400" cy="1185327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6" name="Logo UK">
            <a:extLst>
              <a:ext uri="{FF2B5EF4-FFF2-40B4-BE49-F238E27FC236}">
                <a16:creationId xmlns:a16="http://schemas.microsoft.com/office/drawing/2014/main" id="{04FF100B-E2E6-4588-CAB8-6367FAF80C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022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26091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E2894854-66AB-889E-2C72-6743BC8C02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92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6757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8A62DFB7-BB07-1C4D-5B37-781BEDDB4A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7272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7256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4469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9541447E-8B4D-28A6-1108-7D6EA73A59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638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pic>
        <p:nvPicPr>
          <p:cNvPr id="7" name="Logo UK">
            <a:extLst>
              <a:ext uri="{FF2B5EF4-FFF2-40B4-BE49-F238E27FC236}">
                <a16:creationId xmlns:a16="http://schemas.microsoft.com/office/drawing/2014/main" id="{D6C016D8-365C-C8DD-4F6F-895044F5CB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73E35A7-7160-56D0-5C99-70E8F7533431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rgbClr val="1C28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11" name="FAst Placeholder 33">
            <a:extLst>
              <a:ext uri="{FF2B5EF4-FFF2-40B4-BE49-F238E27FC236}">
                <a16:creationId xmlns:a16="http://schemas.microsoft.com/office/drawing/2014/main" id="{ED6F4291-8E13-0BF2-36BE-6AE7A6092130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4801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en-GB" dirty="0"/>
          </a:p>
        </p:txBody>
      </p:sp>
      <p:sp>
        <p:nvSpPr>
          <p:cNvPr id="12" name="Fast Placeholder 32">
            <a:extLst>
              <a:ext uri="{FF2B5EF4-FFF2-40B4-BE49-F238E27FC236}">
                <a16:creationId xmlns:a16="http://schemas.microsoft.com/office/drawing/2014/main" id="{A219E94E-A1E9-BA18-3131-B060895EA8E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4801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en-GB" dirty="0"/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1766EE97-92DE-E916-874E-C039B2E1DE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2000" y="5341030"/>
            <a:ext cx="5173200" cy="975644"/>
          </a:xfrm>
          <a:noFill/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4" name="Text Placeholder 33">
            <a:extLst>
              <a:ext uri="{FF2B5EF4-FFF2-40B4-BE49-F238E27FC236}">
                <a16:creationId xmlns:a16="http://schemas.microsoft.com/office/drawing/2014/main" id="{E28C8B67-50E1-A726-AE52-82210EA510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3606376"/>
            <a:ext cx="5174801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D128F482-7B84-F56C-6624-BCFD8D3E376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1887691"/>
            <a:ext cx="5174801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517164-4551-45C1-566F-9D61FE1C1E0D}"/>
              </a:ext>
            </a:extLst>
          </p:cNvPr>
          <p:cNvSpPr txBox="1"/>
          <p:nvPr userDrawn="1"/>
        </p:nvSpPr>
        <p:spPr>
          <a:xfrm>
            <a:off x="612000" y="1569621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Challenge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607B64-FD3B-AFEF-21B5-2D1386C39966}"/>
              </a:ext>
            </a:extLst>
          </p:cNvPr>
          <p:cNvSpPr txBox="1"/>
          <p:nvPr userDrawn="1"/>
        </p:nvSpPr>
        <p:spPr>
          <a:xfrm>
            <a:off x="612000" y="3316806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137DF4-969B-DF34-E481-6CB3FDDB79D7}"/>
              </a:ext>
            </a:extLst>
          </p:cNvPr>
          <p:cNvSpPr txBox="1"/>
          <p:nvPr userDrawn="1"/>
        </p:nvSpPr>
        <p:spPr>
          <a:xfrm>
            <a:off x="612000" y="5039762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Effect</a:t>
            </a:r>
          </a:p>
        </p:txBody>
      </p:sp>
    </p:spTree>
    <p:extLst>
      <p:ext uri="{BB962C8B-B14F-4D97-AF65-F5344CB8AC3E}">
        <p14:creationId xmlns:p14="http://schemas.microsoft.com/office/powerpoint/2010/main" val="1684218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  <p15:guide id="3" orient="horz" pos="898">
          <p15:clr>
            <a:srgbClr val="F26B43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576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endParaRPr lang="en-GB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F75E9372-9804-DBC4-E535-720744D0E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46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850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</p:spTree>
    <p:extLst>
      <p:ext uri="{BB962C8B-B14F-4D97-AF65-F5344CB8AC3E}">
        <p14:creationId xmlns:p14="http://schemas.microsoft.com/office/powerpoint/2010/main" val="28262192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2FB8759F-E191-A0DA-9144-2E929A89A7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405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2FA995B8-8993-F763-A0B9-862F2982D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941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701CBB3D-79DC-2911-4D7B-AC86E090ED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01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57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slide lyst bille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9">
            <a:extLst>
              <a:ext uri="{FF2B5EF4-FFF2-40B4-BE49-F238E27FC236}">
                <a16:creationId xmlns:a16="http://schemas.microsoft.com/office/drawing/2014/main" id="{4935726C-916D-E54C-6F40-504B5142B54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tIns="72000" bIns="72000" anchor="b" anchorCtr="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lyst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2000" y="2114420"/>
            <a:ext cx="7920000" cy="149357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4867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752768"/>
            <a:ext cx="7920000" cy="1655762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2751" b="0" i="0">
                <a:solidFill>
                  <a:schemeClr val="tx1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064" indent="0" algn="ctr">
              <a:buNone/>
              <a:defRPr sz="2000"/>
            </a:lvl2pPr>
            <a:lvl3pPr marL="914130" indent="0" algn="ctr">
              <a:buNone/>
              <a:defRPr sz="1800"/>
            </a:lvl3pPr>
            <a:lvl4pPr marL="1371194" indent="0" algn="ctr">
              <a:buNone/>
              <a:defRPr sz="1600"/>
            </a:lvl4pPr>
            <a:lvl5pPr marL="1828259" indent="0" algn="ctr">
              <a:buNone/>
              <a:defRPr sz="1600"/>
            </a:lvl5pPr>
            <a:lvl6pPr marL="2285323" indent="0" algn="ctr">
              <a:buNone/>
              <a:defRPr sz="1600"/>
            </a:lvl6pPr>
            <a:lvl7pPr marL="2742389" indent="0" algn="ctr">
              <a:buNone/>
              <a:defRPr sz="1600"/>
            </a:lvl7pPr>
            <a:lvl8pPr marL="3199453" indent="0" algn="ctr">
              <a:buNone/>
              <a:defRPr sz="1600"/>
            </a:lvl8pPr>
            <a:lvl9pPr marL="3656518" indent="0" algn="ctr">
              <a:buNone/>
              <a:defRPr sz="1600"/>
            </a:lvl9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undertitel</a:t>
            </a:r>
            <a:endParaRPr lang="en-GB" dirty="0"/>
          </a:p>
        </p:txBody>
      </p:sp>
      <p:sp>
        <p:nvSpPr>
          <p:cNvPr id="9" name="Text Placeholder Logo">
            <a:extLst>
              <a:ext uri="{FF2B5EF4-FFF2-40B4-BE49-F238E27FC236}">
                <a16:creationId xmlns:a16="http://schemas.microsoft.com/office/drawing/2014/main" id="{10B5A285-6811-46A9-8294-A93C922E6106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96000" y="392400"/>
            <a:ext cx="1711058" cy="792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6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26614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A0D8AEB2-77C7-E4F4-45B5-C9B6F048B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430628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B37D8-0C2C-4A37-30B1-F8EB644B34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5C350AF0-86ED-F187-AC3F-EE8E21824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086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0133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244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36578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FA67592-D4CE-7B10-12B3-D3CB511FD1EF}"/>
              </a:ext>
            </a:extLst>
          </p:cNvPr>
          <p:cNvSpPr/>
          <p:nvPr userDrawn="1"/>
        </p:nvSpPr>
        <p:spPr>
          <a:xfrm>
            <a:off x="-3600" y="5623133"/>
            <a:ext cx="12200400" cy="1236601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0CA36608-8D4C-6141-23A2-83AA6D5901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5259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98811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B61475E2-B650-B718-AEFD-6B495B6F80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955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1359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69003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49873AD2-05BB-2AF5-953C-CB058E824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328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04927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8" name="Logo DK">
            <a:extLst>
              <a:ext uri="{FF2B5EF4-FFF2-40B4-BE49-F238E27FC236}">
                <a16:creationId xmlns:a16="http://schemas.microsoft.com/office/drawing/2014/main" id="{9628144D-3A0C-BF0D-C4D4-16EB61AD5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8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43" name="Logo DK">
            <a:extLst>
              <a:ext uri="{FF2B5EF4-FFF2-40B4-BE49-F238E27FC236}">
                <a16:creationId xmlns:a16="http://schemas.microsoft.com/office/drawing/2014/main" id="{336371AC-8C68-17D5-84C2-CAAA96836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CAD4586-6E09-8384-4BAD-B9365557D689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4" name="FAst Placeholder 33">
            <a:extLst>
              <a:ext uri="{FF2B5EF4-FFF2-40B4-BE49-F238E27FC236}">
                <a16:creationId xmlns:a16="http://schemas.microsoft.com/office/drawing/2014/main" id="{7E7642C7-1A49-CA9A-2064-596C94452F63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3200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da-DK" dirty="0"/>
          </a:p>
        </p:txBody>
      </p:sp>
      <p:sp>
        <p:nvSpPr>
          <p:cNvPr id="5" name="Fast Placeholder 32">
            <a:extLst>
              <a:ext uri="{FF2B5EF4-FFF2-40B4-BE49-F238E27FC236}">
                <a16:creationId xmlns:a16="http://schemas.microsoft.com/office/drawing/2014/main" id="{464262D4-5ABD-FC6B-B369-5A6DEA3DA16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3200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408AFF8A-1F66-A173-053F-1AC2DDCD3CE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12000" y="5341030"/>
            <a:ext cx="5173200" cy="975644"/>
          </a:xfrm>
          <a:solidFill>
            <a:schemeClr val="accent4"/>
          </a:solidFill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79B4E4C-B579-4A99-B27E-F806CEEED8C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12000" y="3606376"/>
            <a:ext cx="5173200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AB95BAC-E5C1-740E-6FC8-CDA6CF922DF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2000" y="1887691"/>
            <a:ext cx="5173200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A0947-D395-63D9-0A87-6D1F23330090}"/>
              </a:ext>
            </a:extLst>
          </p:cNvPr>
          <p:cNvSpPr txBox="1"/>
          <p:nvPr userDrawn="1"/>
        </p:nvSpPr>
        <p:spPr>
          <a:xfrm>
            <a:off x="612000" y="1569621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Udfordring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2A1EB-EF5E-734D-CF8B-DFB3356D9700}"/>
              </a:ext>
            </a:extLst>
          </p:cNvPr>
          <p:cNvSpPr txBox="1"/>
          <p:nvPr userDrawn="1"/>
        </p:nvSpPr>
        <p:spPr>
          <a:xfrm>
            <a:off x="612000" y="3316806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Løsning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B359FC-85CB-3488-8474-4CEBE8438985}"/>
              </a:ext>
            </a:extLst>
          </p:cNvPr>
          <p:cNvSpPr txBox="1"/>
          <p:nvPr userDrawn="1"/>
        </p:nvSpPr>
        <p:spPr>
          <a:xfrm>
            <a:off x="612000" y="5039762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Effekt</a:t>
            </a:r>
          </a:p>
        </p:txBody>
      </p:sp>
    </p:spTree>
    <p:extLst>
      <p:ext uri="{BB962C8B-B14F-4D97-AF65-F5344CB8AC3E}">
        <p14:creationId xmlns:p14="http://schemas.microsoft.com/office/powerpoint/2010/main" val="180236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  <p15:guide id="3" orient="horz" pos="898">
          <p15:clr>
            <a:srgbClr val="F26B43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687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9B045767-F0B6-6F96-5CBD-7E8E9159D6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2517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057408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</p:spTree>
    <p:extLst>
      <p:ext uri="{BB962C8B-B14F-4D97-AF65-F5344CB8AC3E}">
        <p14:creationId xmlns:p14="http://schemas.microsoft.com/office/powerpoint/2010/main" val="26927803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7" name="Logo DK">
            <a:extLst>
              <a:ext uri="{FF2B5EF4-FFF2-40B4-BE49-F238E27FC236}">
                <a16:creationId xmlns:a16="http://schemas.microsoft.com/office/drawing/2014/main" id="{36EE0793-BC50-03BE-FD2E-5B60BC846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90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278A3498-8984-9B33-7E15-E49E214BF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2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734195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1777D310-E5C3-D9A9-D26C-656660A295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6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B61475E2-B650-B718-AEFD-6B495B6F80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58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6376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 userDrawn="1">
          <p15:clr>
            <a:srgbClr val="F26B43"/>
          </p15:clr>
        </p15:guide>
        <p15:guide id="2" pos="4224" userDrawn="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49873AD2-05BB-2AF5-953C-CB058E824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27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 userDrawn="1">
          <p15:clr>
            <a:srgbClr val="F26B43"/>
          </p15:clr>
        </p15:guide>
        <p15:guide id="2" pos="4224" userDrawn="1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40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24" Type="http://schemas.openxmlformats.org/officeDocument/2006/relationships/image" Target="../media/image4.svg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19" name="Logo DK">
            <a:extLst>
              <a:ext uri="{FF2B5EF4-FFF2-40B4-BE49-F238E27FC236}">
                <a16:creationId xmlns:a16="http://schemas.microsoft.com/office/drawing/2014/main" id="{512AE951-4AE7-346E-81C0-51A6261B50E5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1" r:id="rId2"/>
    <p:sldLayoutId id="2147483727" r:id="rId3"/>
    <p:sldLayoutId id="2147483728" r:id="rId4"/>
    <p:sldLayoutId id="2147483695" r:id="rId5"/>
    <p:sldLayoutId id="2147483711" r:id="rId6"/>
    <p:sldLayoutId id="2147483712" r:id="rId7"/>
    <p:sldLayoutId id="2147483713" r:id="rId8"/>
    <p:sldLayoutId id="2147483714" r:id="rId9"/>
    <p:sldLayoutId id="2147483704" r:id="rId10"/>
    <p:sldLayoutId id="2147483715" r:id="rId11"/>
    <p:sldLayoutId id="2147483719" r:id="rId12"/>
    <p:sldLayoutId id="2147483720" r:id="rId13"/>
    <p:sldLayoutId id="2147483721" r:id="rId14"/>
    <p:sldLayoutId id="2147483717" r:id="rId15"/>
    <p:sldLayoutId id="2147483726" r:id="rId16"/>
    <p:sldLayoutId id="2147483716" r:id="rId17"/>
    <p:sldLayoutId id="2147483725" r:id="rId18"/>
    <p:sldLayoutId id="2147483700" r:id="rId19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 userDrawn="1">
          <p15:clr>
            <a:srgbClr val="F26B43"/>
          </p15:clr>
        </p15:guide>
        <p15:guide id="5" orient="horz" pos="3498" userDrawn="1">
          <p15:clr>
            <a:srgbClr val="F26B43"/>
          </p15:clr>
        </p15:guide>
        <p15:guide id="8" pos="7294" userDrawn="1">
          <p15:clr>
            <a:srgbClr val="F26B43"/>
          </p15:clr>
        </p15:guide>
        <p15:guide id="9" orient="horz" pos="997" userDrawn="1">
          <p15:clr>
            <a:srgbClr val="F26B43"/>
          </p15:clr>
        </p15:guide>
        <p15:guide id="10" orient="horz" pos="192" userDrawn="1">
          <p15:clr>
            <a:srgbClr val="F26B43"/>
          </p15:clr>
        </p15:guide>
        <p15:guide id="11" orient="horz" pos="782" userDrawn="1">
          <p15:clr>
            <a:srgbClr val="F26B43"/>
          </p15:clr>
        </p15:guide>
        <p15:guide id="12" orient="horz" pos="420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  <a:p>
            <a:pPr lvl="5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857AD34C-92BE-4201-6017-C5E8444A587B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1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>
          <p15:clr>
            <a:srgbClr val="F26B43"/>
          </p15:clr>
        </p15:guide>
        <p15:guide id="5" orient="horz" pos="3498">
          <p15:clr>
            <a:srgbClr val="F26B43"/>
          </p15:clr>
        </p15:guide>
        <p15:guide id="8" pos="7294">
          <p15:clr>
            <a:srgbClr val="F26B43"/>
          </p15:clr>
        </p15:guide>
        <p15:guide id="9" orient="horz" pos="997">
          <p15:clr>
            <a:srgbClr val="F26B43"/>
          </p15:clr>
        </p15:guide>
        <p15:guide id="10" orient="horz" pos="192">
          <p15:clr>
            <a:srgbClr val="F26B43"/>
          </p15:clr>
        </p15:guide>
        <p15:guide id="11" orient="horz" pos="782">
          <p15:clr>
            <a:srgbClr val="F26B43"/>
          </p15:clr>
        </p15:guide>
        <p15:guide id="12" orient="horz" pos="420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19" name="Logo DK">
            <a:extLst>
              <a:ext uri="{FF2B5EF4-FFF2-40B4-BE49-F238E27FC236}">
                <a16:creationId xmlns:a16="http://schemas.microsoft.com/office/drawing/2014/main" id="{512AE951-4AE7-346E-81C0-51A6261B50E5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>
          <p15:clr>
            <a:srgbClr val="F26B43"/>
          </p15:clr>
        </p15:guide>
        <p15:guide id="5" orient="horz" pos="3498">
          <p15:clr>
            <a:srgbClr val="F26B43"/>
          </p15:clr>
        </p15:guide>
        <p15:guide id="8" pos="7294">
          <p15:clr>
            <a:srgbClr val="F26B43"/>
          </p15:clr>
        </p15:guide>
        <p15:guide id="9" orient="horz" pos="997">
          <p15:clr>
            <a:srgbClr val="F26B43"/>
          </p15:clr>
        </p15:guide>
        <p15:guide id="10" orient="horz" pos="192">
          <p15:clr>
            <a:srgbClr val="F26B43"/>
          </p15:clr>
        </p15:guide>
        <p15:guide id="11" orient="horz" pos="782">
          <p15:clr>
            <a:srgbClr val="F26B43"/>
          </p15:clr>
        </p15:guide>
        <p15:guide id="12" orient="horz" pos="42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0.xml"/><Relationship Id="rId2" Type="http://schemas.openxmlformats.org/officeDocument/2006/relationships/customXml" Target="../../customXml/item29.xml"/><Relationship Id="rId1" Type="http://schemas.openxmlformats.org/officeDocument/2006/relationships/customXml" Target="../../customXml/item46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76EBD66-C4C4-C480-ECAF-8E3998AACDD6}"/>
              </a:ext>
            </a:extLst>
          </p:cNvPr>
          <p:cNvSpPr>
            <a:spLocks/>
          </p:cNvSpPr>
          <p:nvPr/>
        </p:nvSpPr>
        <p:spPr>
          <a:xfrm>
            <a:off x="0" y="4567"/>
            <a:ext cx="12188826" cy="685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015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11" name="Logo DK">
            <a:extLst>
              <a:ext uri="{FF2B5EF4-FFF2-40B4-BE49-F238E27FC236}">
                <a16:creationId xmlns:a16="http://schemas.microsoft.com/office/drawing/2014/main" id="{10AEAB7D-BE0B-6AD5-B821-80B860E9A1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E00BB97-E68C-2AF8-AFD4-5FA16ACB2AA5}"/>
              </a:ext>
            </a:extLst>
          </p:cNvPr>
          <p:cNvSpPr/>
          <p:nvPr/>
        </p:nvSpPr>
        <p:spPr>
          <a:xfrm>
            <a:off x="4582296" y="236292"/>
            <a:ext cx="3024224" cy="3428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REPRÆSENTANTSKAB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50BE9B-FAAC-EF80-BA69-AD6264CA39E6}"/>
              </a:ext>
            </a:extLst>
          </p:cNvPr>
          <p:cNvSpPr/>
          <p:nvPr/>
        </p:nvSpPr>
        <p:spPr>
          <a:xfrm>
            <a:off x="4582300" y="637583"/>
            <a:ext cx="3024224" cy="3428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BESTYRELSE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72C544-A431-04E8-08D2-9CDDA713B89D}"/>
              </a:ext>
            </a:extLst>
          </p:cNvPr>
          <p:cNvSpPr/>
          <p:nvPr/>
        </p:nvSpPr>
        <p:spPr>
          <a:xfrm>
            <a:off x="375645" y="1038574"/>
            <a:ext cx="11352258" cy="66818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t" anchorCtr="0"/>
          <a:lstStyle/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TEKNOLOGISK INSTITUT</a:t>
            </a:r>
          </a:p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Adm. direktør Juan Farré</a:t>
            </a:r>
          </a:p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481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1D26672-E603-DC51-E188-B0C334B4AF04}"/>
              </a:ext>
            </a:extLst>
          </p:cNvPr>
          <p:cNvSpPr/>
          <p:nvPr/>
        </p:nvSpPr>
        <p:spPr>
          <a:xfrm>
            <a:off x="3680117" y="1793425"/>
            <a:ext cx="1510770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BYGGERI OG ANLÆG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867A266-5187-A96B-E6E0-475ABA5EEF65}"/>
              </a:ext>
            </a:extLst>
          </p:cNvPr>
          <p:cNvSpPr/>
          <p:nvPr/>
        </p:nvSpPr>
        <p:spPr>
          <a:xfrm>
            <a:off x="3669907" y="2331312"/>
            <a:ext cx="1520980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Direktør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Mette Glavind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DC5982F-96B6-C066-1BF5-B25A7D382453}"/>
              </a:ext>
            </a:extLst>
          </p:cNvPr>
          <p:cNvSpPr/>
          <p:nvPr/>
        </p:nvSpPr>
        <p:spPr>
          <a:xfrm>
            <a:off x="438152" y="2764152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1B33594-A6E8-E692-649A-0CCAA1A6BE2D}"/>
              </a:ext>
            </a:extLst>
          </p:cNvPr>
          <p:cNvSpPr/>
          <p:nvPr/>
        </p:nvSpPr>
        <p:spPr>
          <a:xfrm>
            <a:off x="3680117" y="2855835"/>
            <a:ext cx="1564723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Bæredygtigt Byggeri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Idé &amp; Vækst​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Kvalitet i Byggeriet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Murværk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Rørcentret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Træ og Biomaterialer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B9B0E77-47B4-BCC4-AECC-909B6BFC2BB9}"/>
              </a:ext>
            </a:extLst>
          </p:cNvPr>
          <p:cNvSpPr/>
          <p:nvPr/>
        </p:nvSpPr>
        <p:spPr>
          <a:xfrm>
            <a:off x="8543287" y="1793425"/>
            <a:ext cx="1514470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MILJØTEKNOLOGI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B8BAEC9-1FB5-6087-DBA6-3D8DD80C8B19}"/>
              </a:ext>
            </a:extLst>
          </p:cNvPr>
          <p:cNvSpPr/>
          <p:nvPr/>
        </p:nvSpPr>
        <p:spPr>
          <a:xfrm>
            <a:off x="8543287" y="2341195"/>
            <a:ext cx="1514470" cy="390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Direktør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Sune D. Nygaard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D3FFDAF-FB3D-3819-5B0F-41E64E0A5EAD}"/>
              </a:ext>
            </a:extLst>
          </p:cNvPr>
          <p:cNvSpPr/>
          <p:nvPr/>
        </p:nvSpPr>
        <p:spPr>
          <a:xfrm>
            <a:off x="8543286" y="2869361"/>
            <a:ext cx="1564723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Analyse og Erhvervsfremme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Kemisk og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Mikrobiologisk Laboratorium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Luft og Sensorteknologi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Produkt og Materialekemi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Vandteknologi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13AD841-434A-8184-F440-635F2E11DDAC}"/>
              </a:ext>
            </a:extLst>
          </p:cNvPr>
          <p:cNvSpPr/>
          <p:nvPr/>
        </p:nvSpPr>
        <p:spPr>
          <a:xfrm>
            <a:off x="5303236" y="1799618"/>
            <a:ext cx="1503355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MATERIALER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D20D664-C77D-95EF-62D5-8E8AE1540A61}"/>
              </a:ext>
            </a:extLst>
          </p:cNvPr>
          <p:cNvSpPr/>
          <p:nvPr/>
        </p:nvSpPr>
        <p:spPr>
          <a:xfrm>
            <a:off x="5303236" y="2869361"/>
            <a:ext cx="1503355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Big Science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Industriel 3D-print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Industriel Materiale- teknologi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Nanoproduktion og Mikroanalyse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Plast og Emballage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Tribologi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BB6F3AD-51AF-013A-E6C9-C630D22A2A5D}"/>
              </a:ext>
            </a:extLst>
          </p:cNvPr>
          <p:cNvSpPr/>
          <p:nvPr/>
        </p:nvSpPr>
        <p:spPr>
          <a:xfrm>
            <a:off x="10394807" y="2255601"/>
            <a:ext cx="1333096" cy="399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E54A11E-FEE4-BAB6-ABD5-D0F866B044F0}"/>
              </a:ext>
            </a:extLst>
          </p:cNvPr>
          <p:cNvSpPr/>
          <p:nvPr/>
        </p:nvSpPr>
        <p:spPr>
          <a:xfrm>
            <a:off x="6941507" y="1793425"/>
            <a:ext cx="150335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ENERGI OG KLIMA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A7BCF68-14A4-E35E-3D4B-BE61780799AA}"/>
              </a:ext>
            </a:extLst>
          </p:cNvPr>
          <p:cNvSpPr/>
          <p:nvPr/>
        </p:nvSpPr>
        <p:spPr>
          <a:xfrm>
            <a:off x="6930393" y="2331312"/>
            <a:ext cx="1514470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Direktør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David Tveit</a:t>
            </a:r>
          </a:p>
        </p:txBody>
      </p:sp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D31169F0-BC7D-B328-4A98-BEBAE4D232B9}"/>
              </a:ext>
            </a:extLst>
          </p:cNvPr>
          <p:cNvSpPr/>
          <p:nvPr/>
        </p:nvSpPr>
        <p:spPr>
          <a:xfrm>
            <a:off x="6941507" y="2869361"/>
            <a:ext cx="1503356" cy="23142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Automobilteknik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Energieffektivisering og Ventilation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Grønne Energisystemer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Installation og Kalibrering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Køle- og Varme-pumpeteknik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Måling og Kvalitet 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8B46994-C9D3-45A4-B9C9-6FE3D7F440CC}"/>
              </a:ext>
            </a:extLst>
          </p:cNvPr>
          <p:cNvSpPr/>
          <p:nvPr/>
        </p:nvSpPr>
        <p:spPr>
          <a:xfrm>
            <a:off x="10170896" y="1790344"/>
            <a:ext cx="1556617" cy="4823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6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DATTER-</a:t>
            </a:r>
            <a:br>
              <a:rPr kumimoji="0" lang="da-DK" sz="106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da-DK" sz="106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SELSKABER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1FB4D72-92AC-8D61-36F2-45D7D2F35C73}"/>
              </a:ext>
            </a:extLst>
          </p:cNvPr>
          <p:cNvSpPr/>
          <p:nvPr/>
        </p:nvSpPr>
        <p:spPr>
          <a:xfrm>
            <a:off x="10162790" y="2869361"/>
            <a:ext cx="1564723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Danfysik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Teknologisk Innovation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Dancert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Danish Technological Institute Spain, S.L.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da-DK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9AA74A1-662F-568F-6D09-E376C98E1A48}"/>
              </a:ext>
            </a:extLst>
          </p:cNvPr>
          <p:cNvSpPr/>
          <p:nvPr/>
        </p:nvSpPr>
        <p:spPr>
          <a:xfrm>
            <a:off x="10394417" y="2273125"/>
            <a:ext cx="1333096" cy="382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C9DFA2D-C6CD-8057-1850-08A77AE0F286}"/>
              </a:ext>
            </a:extLst>
          </p:cNvPr>
          <p:cNvSpPr/>
          <p:nvPr/>
        </p:nvSpPr>
        <p:spPr>
          <a:xfrm>
            <a:off x="386249" y="5289913"/>
            <a:ext cx="11355222" cy="34283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481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E41EFB8-F3B9-4CB8-A666-BBEC0D30C473}"/>
              </a:ext>
            </a:extLst>
          </p:cNvPr>
          <p:cNvSpPr/>
          <p:nvPr/>
        </p:nvSpPr>
        <p:spPr>
          <a:xfrm>
            <a:off x="584537" y="5325459"/>
            <a:ext cx="10932288" cy="255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STABSFUNKTIONER</a:t>
            </a:r>
            <a:endParaRPr kumimoji="0" lang="da-DK" sz="1058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1E30F63-3920-803C-7440-A47E3F35D19B}"/>
              </a:ext>
            </a:extLst>
          </p:cNvPr>
          <p:cNvSpPr/>
          <p:nvPr/>
        </p:nvSpPr>
        <p:spPr>
          <a:xfrm>
            <a:off x="5303236" y="2341195"/>
            <a:ext cx="1503355" cy="390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Direktør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Mikkel Agerbæk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CFAF4D-626B-6F7D-1D93-C44527C3F944}"/>
              </a:ext>
            </a:extLst>
          </p:cNvPr>
          <p:cNvSpPr/>
          <p:nvPr/>
        </p:nvSpPr>
        <p:spPr>
          <a:xfrm>
            <a:off x="1894584" y="2764152"/>
            <a:ext cx="1678367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C47CED7-3835-F96A-E0DD-A52937680DFF}"/>
              </a:ext>
            </a:extLst>
          </p:cNvPr>
          <p:cNvSpPr/>
          <p:nvPr/>
        </p:nvSpPr>
        <p:spPr>
          <a:xfrm>
            <a:off x="3679681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BBD9A93-A0F8-1394-395F-5D82CDB6BB67}"/>
              </a:ext>
            </a:extLst>
          </p:cNvPr>
          <p:cNvSpPr/>
          <p:nvPr/>
        </p:nvSpPr>
        <p:spPr>
          <a:xfrm>
            <a:off x="5308267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06A7107-3487-D2D1-BD68-462EBAAC9230}"/>
              </a:ext>
            </a:extLst>
          </p:cNvPr>
          <p:cNvSpPr/>
          <p:nvPr/>
        </p:nvSpPr>
        <p:spPr>
          <a:xfrm>
            <a:off x="6926794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ED21705-8672-9424-3579-F960112021AD}"/>
              </a:ext>
            </a:extLst>
          </p:cNvPr>
          <p:cNvSpPr/>
          <p:nvPr/>
        </p:nvSpPr>
        <p:spPr>
          <a:xfrm>
            <a:off x="8543286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D74BB2D-9585-6D74-5427-7A2DAFA80C65}"/>
              </a:ext>
            </a:extLst>
          </p:cNvPr>
          <p:cNvSpPr/>
          <p:nvPr/>
        </p:nvSpPr>
        <p:spPr>
          <a:xfrm>
            <a:off x="10164927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4893787-F71F-78E4-729F-23482E020434}"/>
              </a:ext>
            </a:extLst>
          </p:cNvPr>
          <p:cNvSpPr/>
          <p:nvPr/>
        </p:nvSpPr>
        <p:spPr>
          <a:xfrm>
            <a:off x="450984" y="1793425"/>
            <a:ext cx="311555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FØDEVARER OG PRODUKTION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FC0CB10-EB67-32D5-407E-A289C710FA1A}"/>
              </a:ext>
            </a:extLst>
          </p:cNvPr>
          <p:cNvSpPr/>
          <p:nvPr/>
        </p:nvSpPr>
        <p:spPr>
          <a:xfrm>
            <a:off x="440774" y="2331312"/>
            <a:ext cx="1520980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Direktør 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​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  <a:p>
            <a:pPr marL="0" marR="0" lvl="0" indent="0" algn="l" defTabSz="967527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Anne-Lise H. Lejre 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​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FE995A4-8638-3728-530B-DC7F75A835B3}"/>
              </a:ext>
            </a:extLst>
          </p:cNvPr>
          <p:cNvSpPr/>
          <p:nvPr/>
        </p:nvSpPr>
        <p:spPr>
          <a:xfrm>
            <a:off x="450984" y="2855835"/>
            <a:ext cx="1520979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Bioressourcer ​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Bæredygtighed og Digitalisering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​Fødevareteknologi​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Fødevaresikkerhed og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-kvalitet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Innovation og Digital transformation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79B3B5D-D807-1CCF-984C-9EAACDAA5D6F}"/>
              </a:ext>
            </a:extLst>
          </p:cNvPr>
          <p:cNvSpPr/>
          <p:nvPr/>
        </p:nvSpPr>
        <p:spPr>
          <a:xfrm>
            <a:off x="2057409" y="2855835"/>
            <a:ext cx="1520979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Landbrug og Digitalisering​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Process Design and Operations​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Robotteknologi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Uddannelse ​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231877652"/>
      </p:ext>
    </p:extLst>
  </p:cSld>
  <p:clrMapOvr>
    <a:masterClrMapping/>
  </p:clrMapOvr>
</p:sld>
</file>

<file path=ppt/theme/theme1.xml><?xml version="1.0" encoding="utf-8"?>
<a:theme xmlns:a="http://schemas.openxmlformats.org/drawingml/2006/main" name="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 DK.pptx" id="{E637EC63-D46A-4C4D-907E-A0F3DFFA1F8A}" vid="{B8686D0F-7EBB-469A-9F66-0E52808728D0}"/>
    </a:ext>
  </a:extLst>
</a:theme>
</file>

<file path=ppt/theme/theme2.xml><?xml version="1.0" encoding="utf-8"?>
<a:theme xmlns:a="http://schemas.openxmlformats.org/drawingml/2006/main" name="1_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F6B59EE6-6504-4634-8BFF-DE93A60300E2}" vid="{36F0E9E6-53D0-47AE-B92F-7D19CD084610}"/>
    </a:ext>
  </a:extLst>
</a:theme>
</file>

<file path=ppt/theme/theme3.xml><?xml version="1.0" encoding="utf-8"?>
<a:theme xmlns:a="http://schemas.openxmlformats.org/drawingml/2006/main" name="2_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 DK.pptx" id="{E637EC63-D46A-4C4D-907E-A0F3DFFA1F8A}" vid="{B8686D0F-7EBB-469A-9F66-0E52808728D0}"/>
    </a:ext>
  </a:extLst>
</a:theme>
</file>

<file path=ppt/theme/theme4.xml><?xml version="1.0" encoding="utf-8"?>
<a:theme xmlns:a="http://schemas.openxmlformats.org/drawingml/2006/main" name="Office Theme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TemplateConfiguration><![CDATA[{"documentContentValidatorConfiguration":{"enableDocumentContentValidator":false,"documentContentValidatorVersion":0},"elementsMetadata":[],"slideId":"637284955344585436","enableDocumentContentUpdater":true,"version":"1.3"}]]></TemplafySlideTemplateConfiguration>
</file>

<file path=customXml/item11.xml><?xml version="1.0" encoding="utf-8"?>
<TemplafySlideFormConfiguration><![CDATA[{"formFields":[],"formDataEntries":[]}]]></TemplafySlideFormConfiguration>
</file>

<file path=customXml/item12.xml><?xml version="1.0" encoding="utf-8"?>
<TemplafySlideTemplateConfiguration><![CDATA[{"documentContentValidatorConfiguration":{"enableDocumentContentValidator":false,"documentContentValidatorVersion":0},"elementsMetadata":[],"slideId":"637284955344585436","enableDocumentContentUpdater":true,"version":"1.3"}]]></TemplafySlideTemplateConfiguration>
</file>

<file path=customXml/item13.xml><?xml version="1.0" encoding="utf-8"?>
<TemplafySlideTemplateConfiguration><![CDATA[{"documentContentValidatorConfiguration":{"enableDocumentContentValidator":false,"documentContentValidatorVersion":0},"elementsMetadata":[],"slideId":"637099296959536661","enableDocumentContentUpdater":true,"version":"1.5"}]]></TemplafySlideTemplateConfiguration>
</file>

<file path=customXml/item14.xml><?xml version="1.0" encoding="utf-8"?>
<TemplafySlideFormConfiguration><![CDATA[{"formFields":[],"formDataEntries":[]}]]></TemplafySlideForm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TemplateConfiguration><![CDATA[{"documentContentValidatorConfiguration":{"enableDocumentContentValidator":false,"documentContentValidatorVersion":0},"elementsMetadata":[],"slideId":"637284955345054434","enableDocumentContentUpdater":true,"version":"1.3"}]]></TemplafySlideTemplateConfiguration>
</file>

<file path=customXml/item17.xml><?xml version="1.0" encoding="utf-8"?>
<TemplafySlideFormConfiguration><![CDATA[{"formFields":[],"formDataEntries":[]}]]></TemplafySlideFormConfiguration>
</file>

<file path=customXml/item18.xml><?xml version="1.0" encoding="utf-8"?>
<TemplafySlideFormConfiguration><![CDATA[{"formFields":[],"formDataEntries":[]}]]></TemplafySlideFormConfiguration>
</file>

<file path=customXml/item19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20.xml><?xml version="1.0" encoding="utf-8"?>
<TemplafySlideFormConfiguration><![CDATA[{"formFields":[],"formDataEntries":[]}]]></TemplafySlideFormConfiguration>
</file>

<file path=customXml/item21.xml><?xml version="1.0" encoding="utf-8"?>
<TemplafySlideTemplateConfiguration><![CDATA[{"documentContentValidatorConfiguration":{"enableDocumentContentValidator":false,"documentContentValidatorVersion":0},"elementsMetadata":[],"slideId":"637099296959849230","enableDocumentContentUpdater":true,"version":"1.5"}]]></TemplafySlideTemplateConfiguration>
</file>

<file path=customXml/item22.xml><?xml version="1.0" encoding="utf-8"?>
<TemplafySlideTemplateConfiguration><![CDATA[{"documentContentValidatorConfiguration":{"enableDocumentContentValidator":false,"documentContentValidatorVersion":0},"elementsMetadata":[],"slideId":"637284955344116538","enableDocumentContentUpdater":true,"version":"1.3"}]]></TemplafySlideTemplateConfiguration>
</file>

<file path=customXml/item23.xml><?xml version="1.0" encoding="utf-8"?>
<TemplafySlideTemplateConfiguration><![CDATA[{"documentContentValidatorConfiguration":{"enableDocumentContentValidator":false,"documentContentValidatorVersion":0},"elementsMetadata":[],"slideId":"637284955345835407","enableDocumentContentUpdater":true,"version":"1.3"}]]></TemplafySlideTemplateConfiguration>
</file>

<file path=customXml/item24.xml><?xml version="1.0" encoding="utf-8"?>
<TemplafySlideFormConfiguration><![CDATA[{"formFields":[],"formDataEntries":[]}]]></TemplafySlideFormConfiguration>
</file>

<file path=customXml/item25.xml><?xml version="1.0" encoding="utf-8"?>
<TemplafySlideTemplateConfiguration><![CDATA[{"documentContentValidatorConfiguration":{"enableDocumentContentValidator":false,"documentContentValidatorVersion":0},"elementsMetadata":[],"slideId":"637284955344116538","enableDocumentContentUpdater":true,"version":"1.3"}]]></TemplafySlideTemplateConfiguration>
</file>

<file path=customXml/item26.xml><?xml version="1.0" encoding="utf-8"?>
<TemplafySlideTemplateConfiguration><![CDATA[{"documentContentValidatorConfiguration":{"enableDocumentContentValidator":false,"documentContentValidatorVersion":0},"elementsMetadata":[],"slideId":"637284955345835407","enableDocumentContentUpdater":true,"version":"1.3"}]]></TemplafySlideTemplateConfiguration>
</file>

<file path=customXml/item27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28.xml><?xml version="1.0" encoding="utf-8"?>
<TemplafySlideTemplateConfiguration><![CDATA[{"documentContentValidatorConfiguration":{"enableDocumentContentValidator":false,"documentContentValidatorVersion":0},"elementsMetadata":[],"slideId":"637284955343960292","enableDocumentContentUpdater":true,"version":"1.3"}]]></TemplafySlideTemplateConfiguration>
</file>

<file path=customXml/item29.xml><?xml version="1.0" encoding="utf-8"?>
<TemplafySlideFormConfiguration><![CDATA[{"formFields":[],"formDataEntries":[]}]]></TemplafySlideFormConfiguration>
</file>

<file path=customXml/item3.xml><?xml version="1.0" encoding="utf-8"?>
<TemplafySlideTemplateConfiguration><![CDATA[{"documentContentValidatorConfiguration":{"enableDocumentContentValidator":true,"documentContentValidatorVersion":2},"elementsMetadata":[],"slideId":"637081979156141290","enableDocumentContentUpdater":true,"version":"1.3"}]]></TemplafySlideTemplateConfiguration>
</file>

<file path=customXml/item30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31.xml><?xml version="1.0" encoding="utf-8"?>
<TemplafySlideFormConfiguration><![CDATA[{"formFields":[],"formDataEntries":[]}]]></TemplafySlideFormConfiguration>
</file>

<file path=customXml/item32.xml><?xml version="1.0" encoding="utf-8"?>
<TemplafySlideTemplateConfiguration><![CDATA[{"documentContentValidatorConfiguration":{"enableDocumentContentValidator":false,"documentContentValidatorVersion":0},"elementsMetadata":[],"slideId":"637284955343960292","enableDocumentContentUpdater":true,"version":"1.3"}]]></TemplafySlideTemplateConfiguration>
</file>

<file path=customXml/item33.xml><?xml version="1.0" encoding="utf-8"?>
<TemplafySlideFormConfiguration><![CDATA[{"formFields":[],"formDataEntries":[]}]]></TemplafySlideFormConfiguration>
</file>

<file path=customXml/item34.xml><?xml version="1.0" encoding="utf-8"?>
<TemplafySlideFormConfiguration><![CDATA[{"formFields":[],"formDataEntries":[]}]]></TemplafySlideFormConfiguration>
</file>

<file path=customXml/item35.xml><?xml version="1.0" encoding="utf-8"?>
<TemplafySlideFormConfiguration><![CDATA[{"formFields":[],"formDataEntries":[]}]]></TemplafySlideFormConfiguration>
</file>

<file path=customXml/item36.xml><?xml version="1.0" encoding="utf-8"?>
<TemplafySlideFormConfiguration><![CDATA[{"formFields":[],"formDataEntries":[]}]]></TemplafySlideFormConfiguration>
</file>

<file path=customXml/item37.xml><?xml version="1.0" encoding="utf-8"?>
<TemplafySlideFormConfiguration><![CDATA[{"formFields":[],"formDataEntries":[]}]]></TemplafySlideFormConfiguration>
</file>

<file path=customXml/item38.xml><?xml version="1.0" encoding="utf-8"?>
<TemplafySlideTemplateConfiguration><![CDATA[{"documentContentValidatorConfiguration":{"enableDocumentContentValidator":false,"documentContentValidatorVersion":0},"elementsMetadata":[],"slideId":"637099296960044018","enableDocumentContentUpdater":true,"version":"1.5"}]]></TemplafySlideTemplateConfiguration>
</file>

<file path=customXml/item39.xml><?xml version="1.0" encoding="utf-8"?>
<TemplafySlideTemplateConfiguration><![CDATA[{"documentContentValidatorConfiguration":{"enableDocumentContentValidator":true,"documentContentValidatorVersion":3},"elementsMetadata":[],"slideId":"637081979156297439","enableDocumentContentUpdater":true,"version":"1.3"}]]></TemplafySlideTemplateConfiguration>
</file>

<file path=customXml/item4.xml><?xml version="1.0" encoding="utf-8"?>
<TemplafySlideTemplateConfiguration><![CDATA[{"documentContentValidatorConfiguration":{"enableDocumentContentValidator":false,"documentContentValidatorVersion":0},"elementsMetadata":[],"slideId":"637284955345835493","enableDocumentContentUpdater":true,"version":"1.3"}]]></TemplafySlideTemplateConfiguration>
</file>

<file path=customXml/item40.xml><?xml version="1.0" encoding="utf-8"?>
<TemplafySlideTemplateConfiguration><![CDATA[{"documentContentValidatorConfiguration":{"enableDocumentContentValidator":false,"documentContentValidatorVersion":0},"elementsMetadata":[],"slideId":"637983084533700477","enableDocumentContentUpdater":false,"version":"1.5"}]]></TemplafySlideTemplateConfiguration>
</file>

<file path=customXml/item41.xml><?xml version="1.0" encoding="utf-8"?>
<TemplafySlideFormConfiguration><![CDATA[{"formFields":[],"formDataEntries":[]}]]></TemplafySlideFormConfiguration>
</file>

<file path=customXml/item42.xml><?xml version="1.0" encoding="utf-8"?>
<TemplafySlideFormConfiguration><![CDATA[{"formFields":[],"formDataEntries":[]}]]></TemplafySlideFormConfiguration>
</file>

<file path=customXml/item43.xml><?xml version="1.0" encoding="utf-8"?>
<TemplafySlideTemplateConfiguration><![CDATA[{"documentContentValidatorConfiguration":{"enableDocumentContentValidator":true,"documentContentValidatorVersion":5},"elementsMetadata":[],"slideId":"637081979153015946","enableDocumentContentUpdater":true,"version":"1.3"}]]></TemplafySlideTemplateConfiguration>
</file>

<file path=customXml/item44.xml><?xml version="1.0" encoding="utf-8"?>
<TemplafySlideFormConfiguration><![CDATA[{"formFields":[],"formDataEntries":[]}]]></TemplafySlideFormConfiguration>
</file>

<file path=customXml/item45.xml><?xml version="1.0" encoding="utf-8"?>
<TemplafyTemplateConfiguration><![CDATA[{"elementsMetadata":[],"transformationConfigurations":[{"language":"{{DocumentLanguage}}","disableUpdates":false,"type":"proofingLanguage"}],"templateName":"3D print DK","templateDescription":"","enableDocumentContentUpdater":true,"version":"1.5"}]]></TemplafyTemplateConfiguration>
</file>

<file path=customXml/item46.xml><?xml version="1.0" encoding="utf-8"?>
<TemplafySlideTemplateConfiguration><![CDATA[{"documentContentValidatorConfiguration":{"enableDocumentContentValidator":false,"documentContentValidatorVersion":0},"elementsMetadata":[],"slideId":"637983070745391049","enableDocumentContentUpdater":false,"version":"1.5"}]]></TemplafySlideTemplateConfiguration>
</file>

<file path=customXml/item47.xml><?xml version="1.0" encoding="utf-8"?>
<TemplafySlideTemplateConfiguration><![CDATA[{"documentContentValidatorConfiguration":{"enableDocumentContentValidator":true,"documentContentValidatorVersion":5},"elementsMetadata":[],"slideId":"637081979153015946","enableDocumentContentUpdater":true,"version":"1.3"}]]></TemplafySlideTemplateConfiguration>
</file>

<file path=customXml/item48.xml><?xml version="1.0" encoding="utf-8"?>
<TemplafySlideTemplateConfiguration><![CDATA[{"documentContentValidatorConfiguration":{"enableDocumentContentValidator":true,"documentContentValidatorVersion":3},"elementsMetadata":[],"slideId":"637081979148484558","enableDocumentContentUpdater":true,"version":"1.3"}]]></TemplafySlideTemplate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FormConfiguration><![CDATA[{"formFields":[],"formDataEntries":[]}]]></TemplafyForm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5BBD8E9C-BD7B-4CE6-81D2-89A10F610AF0}">
  <ds:schemaRefs/>
</ds:datastoreItem>
</file>

<file path=customXml/itemProps10.xml><?xml version="1.0" encoding="utf-8"?>
<ds:datastoreItem xmlns:ds="http://schemas.openxmlformats.org/officeDocument/2006/customXml" ds:itemID="{3DCD8ED0-9D59-414A-82F3-463CE72B844A}">
  <ds:schemaRefs/>
</ds:datastoreItem>
</file>

<file path=customXml/itemProps11.xml><?xml version="1.0" encoding="utf-8"?>
<ds:datastoreItem xmlns:ds="http://schemas.openxmlformats.org/officeDocument/2006/customXml" ds:itemID="{442833F9-84BE-43D7-8B6A-D01BAEF871CA}">
  <ds:schemaRefs/>
</ds:datastoreItem>
</file>

<file path=customXml/itemProps12.xml><?xml version="1.0" encoding="utf-8"?>
<ds:datastoreItem xmlns:ds="http://schemas.openxmlformats.org/officeDocument/2006/customXml" ds:itemID="{B923F086-ED79-49CF-ACC4-98E413E565F8}">
  <ds:schemaRefs/>
</ds:datastoreItem>
</file>

<file path=customXml/itemProps13.xml><?xml version="1.0" encoding="utf-8"?>
<ds:datastoreItem xmlns:ds="http://schemas.openxmlformats.org/officeDocument/2006/customXml" ds:itemID="{A4BAC2B4-EEA9-4403-BD45-2D666802D3E0}">
  <ds:schemaRefs/>
</ds:datastoreItem>
</file>

<file path=customXml/itemProps14.xml><?xml version="1.0" encoding="utf-8"?>
<ds:datastoreItem xmlns:ds="http://schemas.openxmlformats.org/officeDocument/2006/customXml" ds:itemID="{3EF09D38-D4C6-47C7-B856-555F4D39E1C1}">
  <ds:schemaRefs/>
</ds:datastoreItem>
</file>

<file path=customXml/itemProps15.xml><?xml version="1.0" encoding="utf-8"?>
<ds:datastoreItem xmlns:ds="http://schemas.openxmlformats.org/officeDocument/2006/customXml" ds:itemID="{BD9F31BF-4AE1-419D-9251-340745DCD2EB}">
  <ds:schemaRefs/>
</ds:datastoreItem>
</file>

<file path=customXml/itemProps16.xml><?xml version="1.0" encoding="utf-8"?>
<ds:datastoreItem xmlns:ds="http://schemas.openxmlformats.org/officeDocument/2006/customXml" ds:itemID="{A633C43A-DCA0-4A13-8D29-378B31F51BB5}">
  <ds:schemaRefs/>
</ds:datastoreItem>
</file>

<file path=customXml/itemProps17.xml><?xml version="1.0" encoding="utf-8"?>
<ds:datastoreItem xmlns:ds="http://schemas.openxmlformats.org/officeDocument/2006/customXml" ds:itemID="{146BE889-3BBB-4EB4-B2DC-BE83EB86EC88}">
  <ds:schemaRefs/>
</ds:datastoreItem>
</file>

<file path=customXml/itemProps18.xml><?xml version="1.0" encoding="utf-8"?>
<ds:datastoreItem xmlns:ds="http://schemas.openxmlformats.org/officeDocument/2006/customXml" ds:itemID="{C1EFC17F-CF06-4215-924C-C4C5E047FDB8}">
  <ds:schemaRefs/>
</ds:datastoreItem>
</file>

<file path=customXml/itemProps19.xml><?xml version="1.0" encoding="utf-8"?>
<ds:datastoreItem xmlns:ds="http://schemas.openxmlformats.org/officeDocument/2006/customXml" ds:itemID="{B4207FE7-F54E-48BB-80C5-6AA2B911638A}">
  <ds:schemaRefs/>
</ds:datastoreItem>
</file>

<file path=customXml/itemProps2.xml><?xml version="1.0" encoding="utf-8"?>
<ds:datastoreItem xmlns:ds="http://schemas.openxmlformats.org/officeDocument/2006/customXml" ds:itemID="{FD39BE90-8482-4D82-BCB9-6C5056079ECC}">
  <ds:schemaRefs/>
</ds:datastoreItem>
</file>

<file path=customXml/itemProps20.xml><?xml version="1.0" encoding="utf-8"?>
<ds:datastoreItem xmlns:ds="http://schemas.openxmlformats.org/officeDocument/2006/customXml" ds:itemID="{EDBD5349-D9C2-4F97-9D3B-510137E23FCB}">
  <ds:schemaRefs/>
</ds:datastoreItem>
</file>

<file path=customXml/itemProps21.xml><?xml version="1.0" encoding="utf-8"?>
<ds:datastoreItem xmlns:ds="http://schemas.openxmlformats.org/officeDocument/2006/customXml" ds:itemID="{26DFCCC9-A9BF-4DCD-8CC4-09520883C7BE}">
  <ds:schemaRefs/>
</ds:datastoreItem>
</file>

<file path=customXml/itemProps22.xml><?xml version="1.0" encoding="utf-8"?>
<ds:datastoreItem xmlns:ds="http://schemas.openxmlformats.org/officeDocument/2006/customXml" ds:itemID="{94D40589-E4AA-43A5-8F8B-23F6DE88622D}">
  <ds:schemaRefs/>
</ds:datastoreItem>
</file>

<file path=customXml/itemProps23.xml><?xml version="1.0" encoding="utf-8"?>
<ds:datastoreItem xmlns:ds="http://schemas.openxmlformats.org/officeDocument/2006/customXml" ds:itemID="{0CC291C5-FC18-4809-8DE9-24E1E671228A}">
  <ds:schemaRefs/>
</ds:datastoreItem>
</file>

<file path=customXml/itemProps24.xml><?xml version="1.0" encoding="utf-8"?>
<ds:datastoreItem xmlns:ds="http://schemas.openxmlformats.org/officeDocument/2006/customXml" ds:itemID="{1F013925-2707-4BD3-B711-CC4A4E315D0F}">
  <ds:schemaRefs/>
</ds:datastoreItem>
</file>

<file path=customXml/itemProps25.xml><?xml version="1.0" encoding="utf-8"?>
<ds:datastoreItem xmlns:ds="http://schemas.openxmlformats.org/officeDocument/2006/customXml" ds:itemID="{127F1C83-FC09-453D-AE00-EF41D4DD1CBC}">
  <ds:schemaRefs/>
</ds:datastoreItem>
</file>

<file path=customXml/itemProps26.xml><?xml version="1.0" encoding="utf-8"?>
<ds:datastoreItem xmlns:ds="http://schemas.openxmlformats.org/officeDocument/2006/customXml" ds:itemID="{DF0EDBC5-BBFD-46AA-8925-A7D5916F1B04}">
  <ds:schemaRefs/>
</ds:datastoreItem>
</file>

<file path=customXml/itemProps27.xml><?xml version="1.0" encoding="utf-8"?>
<ds:datastoreItem xmlns:ds="http://schemas.openxmlformats.org/officeDocument/2006/customXml" ds:itemID="{58FBB2D6-0ECB-4138-81DA-9FBD846CE9E1}">
  <ds:schemaRefs/>
</ds:datastoreItem>
</file>

<file path=customXml/itemProps28.xml><?xml version="1.0" encoding="utf-8"?>
<ds:datastoreItem xmlns:ds="http://schemas.openxmlformats.org/officeDocument/2006/customXml" ds:itemID="{1A8DCE94-95AD-45B9-8DC3-3229EF3FA137}">
  <ds:schemaRefs/>
</ds:datastoreItem>
</file>

<file path=customXml/itemProps29.xml><?xml version="1.0" encoding="utf-8"?>
<ds:datastoreItem xmlns:ds="http://schemas.openxmlformats.org/officeDocument/2006/customXml" ds:itemID="{27143351-2D92-4405-85A9-FE8779F2095E}">
  <ds:schemaRefs/>
</ds:datastoreItem>
</file>

<file path=customXml/itemProps3.xml><?xml version="1.0" encoding="utf-8"?>
<ds:datastoreItem xmlns:ds="http://schemas.openxmlformats.org/officeDocument/2006/customXml" ds:itemID="{68809C36-255E-40EC-9113-B407C5B78585}">
  <ds:schemaRefs/>
</ds:datastoreItem>
</file>

<file path=customXml/itemProps30.xml><?xml version="1.0" encoding="utf-8"?>
<ds:datastoreItem xmlns:ds="http://schemas.openxmlformats.org/officeDocument/2006/customXml" ds:itemID="{4240198F-4BD4-4706-A2B4-0BD24254749D}">
  <ds:schemaRefs/>
</ds:datastoreItem>
</file>

<file path=customXml/itemProps31.xml><?xml version="1.0" encoding="utf-8"?>
<ds:datastoreItem xmlns:ds="http://schemas.openxmlformats.org/officeDocument/2006/customXml" ds:itemID="{9751933C-EFF2-4756-B8E6-D901CC2B9F81}">
  <ds:schemaRefs/>
</ds:datastoreItem>
</file>

<file path=customXml/itemProps32.xml><?xml version="1.0" encoding="utf-8"?>
<ds:datastoreItem xmlns:ds="http://schemas.openxmlformats.org/officeDocument/2006/customXml" ds:itemID="{9C074B25-456A-422F-857C-FAD2EEF66235}">
  <ds:schemaRefs/>
</ds:datastoreItem>
</file>

<file path=customXml/itemProps33.xml><?xml version="1.0" encoding="utf-8"?>
<ds:datastoreItem xmlns:ds="http://schemas.openxmlformats.org/officeDocument/2006/customXml" ds:itemID="{51C1054D-D10C-43C3-9079-93E2B05E2B0C}">
  <ds:schemaRefs/>
</ds:datastoreItem>
</file>

<file path=customXml/itemProps34.xml><?xml version="1.0" encoding="utf-8"?>
<ds:datastoreItem xmlns:ds="http://schemas.openxmlformats.org/officeDocument/2006/customXml" ds:itemID="{B85B0687-542A-4A0B-8D62-EBFBCA81EF86}">
  <ds:schemaRefs/>
</ds:datastoreItem>
</file>

<file path=customXml/itemProps35.xml><?xml version="1.0" encoding="utf-8"?>
<ds:datastoreItem xmlns:ds="http://schemas.openxmlformats.org/officeDocument/2006/customXml" ds:itemID="{F1346529-0F9E-4CDF-A911-D9002B711025}">
  <ds:schemaRefs/>
</ds:datastoreItem>
</file>

<file path=customXml/itemProps36.xml><?xml version="1.0" encoding="utf-8"?>
<ds:datastoreItem xmlns:ds="http://schemas.openxmlformats.org/officeDocument/2006/customXml" ds:itemID="{B89AD3E3-5C1E-4553-8905-9AF6416D4E8F}">
  <ds:schemaRefs/>
</ds:datastoreItem>
</file>

<file path=customXml/itemProps37.xml><?xml version="1.0" encoding="utf-8"?>
<ds:datastoreItem xmlns:ds="http://schemas.openxmlformats.org/officeDocument/2006/customXml" ds:itemID="{2F0CED26-1947-4CCB-9D9E-C47238A700A5}">
  <ds:schemaRefs/>
</ds:datastoreItem>
</file>

<file path=customXml/itemProps38.xml><?xml version="1.0" encoding="utf-8"?>
<ds:datastoreItem xmlns:ds="http://schemas.openxmlformats.org/officeDocument/2006/customXml" ds:itemID="{0028BFB0-2217-4E20-A5DF-8CF2CEB2621F}">
  <ds:schemaRefs/>
</ds:datastoreItem>
</file>

<file path=customXml/itemProps39.xml><?xml version="1.0" encoding="utf-8"?>
<ds:datastoreItem xmlns:ds="http://schemas.openxmlformats.org/officeDocument/2006/customXml" ds:itemID="{2E3B981D-083A-4146-9F80-8E8D24B61DF6}">
  <ds:schemaRefs/>
</ds:datastoreItem>
</file>

<file path=customXml/itemProps4.xml><?xml version="1.0" encoding="utf-8"?>
<ds:datastoreItem xmlns:ds="http://schemas.openxmlformats.org/officeDocument/2006/customXml" ds:itemID="{AD5B00F9-9B10-4BB9-94A2-A503535AF3E1}">
  <ds:schemaRefs/>
</ds:datastoreItem>
</file>

<file path=customXml/itemProps40.xml><?xml version="1.0" encoding="utf-8"?>
<ds:datastoreItem xmlns:ds="http://schemas.openxmlformats.org/officeDocument/2006/customXml" ds:itemID="{650017DC-7EA6-4805-B29A-0575FD9C3DB1}">
  <ds:schemaRefs/>
</ds:datastoreItem>
</file>

<file path=customXml/itemProps41.xml><?xml version="1.0" encoding="utf-8"?>
<ds:datastoreItem xmlns:ds="http://schemas.openxmlformats.org/officeDocument/2006/customXml" ds:itemID="{AB840D76-AF0E-45C7-B812-E077CACFDA72}">
  <ds:schemaRefs/>
</ds:datastoreItem>
</file>

<file path=customXml/itemProps42.xml><?xml version="1.0" encoding="utf-8"?>
<ds:datastoreItem xmlns:ds="http://schemas.openxmlformats.org/officeDocument/2006/customXml" ds:itemID="{13A9A8E4-4071-439C-A10E-F3B9ACE14323}">
  <ds:schemaRefs/>
</ds:datastoreItem>
</file>

<file path=customXml/itemProps43.xml><?xml version="1.0" encoding="utf-8"?>
<ds:datastoreItem xmlns:ds="http://schemas.openxmlformats.org/officeDocument/2006/customXml" ds:itemID="{97CB9083-67A8-49A6-ABDF-3C555C080751}">
  <ds:schemaRefs/>
</ds:datastoreItem>
</file>

<file path=customXml/itemProps44.xml><?xml version="1.0" encoding="utf-8"?>
<ds:datastoreItem xmlns:ds="http://schemas.openxmlformats.org/officeDocument/2006/customXml" ds:itemID="{57C8DE3B-1263-4023-AE21-74B7BE4CB062}">
  <ds:schemaRefs/>
</ds:datastoreItem>
</file>

<file path=customXml/itemProps45.xml><?xml version="1.0" encoding="utf-8"?>
<ds:datastoreItem xmlns:ds="http://schemas.openxmlformats.org/officeDocument/2006/customXml" ds:itemID="{27193A0D-301D-49B7-BACC-0B5AB0E697FC}">
  <ds:schemaRefs/>
</ds:datastoreItem>
</file>

<file path=customXml/itemProps46.xml><?xml version="1.0" encoding="utf-8"?>
<ds:datastoreItem xmlns:ds="http://schemas.openxmlformats.org/officeDocument/2006/customXml" ds:itemID="{292D425E-3BE1-4DD7-8332-6A91F1CAEBD2}">
  <ds:schemaRefs/>
</ds:datastoreItem>
</file>

<file path=customXml/itemProps47.xml><?xml version="1.0" encoding="utf-8"?>
<ds:datastoreItem xmlns:ds="http://schemas.openxmlformats.org/officeDocument/2006/customXml" ds:itemID="{2B8E5BE2-6A6C-41DC-93D8-B7AA2A76BF0C}">
  <ds:schemaRefs/>
</ds:datastoreItem>
</file>

<file path=customXml/itemProps48.xml><?xml version="1.0" encoding="utf-8"?>
<ds:datastoreItem xmlns:ds="http://schemas.openxmlformats.org/officeDocument/2006/customXml" ds:itemID="{C995063C-D9C1-4E3C-9FE0-0455E07AB749}">
  <ds:schemaRefs/>
</ds:datastoreItem>
</file>

<file path=customXml/itemProps5.xml><?xml version="1.0" encoding="utf-8"?>
<ds:datastoreItem xmlns:ds="http://schemas.openxmlformats.org/officeDocument/2006/customXml" ds:itemID="{3F2AFE10-0F1D-4283-BDAD-F7B84B5F3B73}">
  <ds:schemaRefs/>
</ds:datastoreItem>
</file>

<file path=customXml/itemProps6.xml><?xml version="1.0" encoding="utf-8"?>
<ds:datastoreItem xmlns:ds="http://schemas.openxmlformats.org/officeDocument/2006/customXml" ds:itemID="{08C8954B-05BD-4372-9F92-5450F25FACBD}">
  <ds:schemaRefs/>
</ds:datastoreItem>
</file>

<file path=customXml/itemProps7.xml><?xml version="1.0" encoding="utf-8"?>
<ds:datastoreItem xmlns:ds="http://schemas.openxmlformats.org/officeDocument/2006/customXml" ds:itemID="{DB5DCA57-4B84-4833-8C84-1CFAE3678170}">
  <ds:schemaRefs/>
</ds:datastoreItem>
</file>

<file path=customXml/itemProps8.xml><?xml version="1.0" encoding="utf-8"?>
<ds:datastoreItem xmlns:ds="http://schemas.openxmlformats.org/officeDocument/2006/customXml" ds:itemID="{25EC127C-79EA-4189-A274-C9DAB3824E72}">
  <ds:schemaRefs/>
</ds:datastoreItem>
</file>

<file path=customXml/itemProps9.xml><?xml version="1.0" encoding="utf-8"?>
<ds:datastoreItem xmlns:ds="http://schemas.openxmlformats.org/officeDocument/2006/customXml" ds:itemID="{FC797A43-977F-4B4B-8CD9-6EF3F050DA4D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</TotalTime>
  <Words>154</Words>
  <Application>Microsoft Office PowerPoint</Application>
  <PresentationFormat>Brugerdefineret</PresentationFormat>
  <Paragraphs>58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Open Sans</vt:lpstr>
      <vt:lpstr>Segoe UI</vt:lpstr>
      <vt:lpstr>Teknologisk Institut</vt:lpstr>
      <vt:lpstr>1_Teknologisk Institut</vt:lpstr>
      <vt:lpstr>2_Teknologisk Institut</vt:lpstr>
      <vt:lpstr>PowerPoint-præsentation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subject/>
  <dc:creator>Laura Volkmar Moltzen</dc:creator>
  <cp:keywords/>
  <dc:description/>
  <cp:lastModifiedBy>Torben Jensen</cp:lastModifiedBy>
  <cp:revision>9</cp:revision>
  <dcterms:created xsi:type="dcterms:W3CDTF">2022-12-20T10:25:28Z</dcterms:created>
  <dcterms:modified xsi:type="dcterms:W3CDTF">2023-11-28T15:54:50Z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omnidocs.com</vt:lpwstr>
  </property>
</Properties>
</file>